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0"/>
  </p:notesMasterIdLst>
  <p:sldIdLst>
    <p:sldId id="256" r:id="rId2"/>
    <p:sldId id="257" r:id="rId3"/>
    <p:sldId id="288" r:id="rId4"/>
    <p:sldId id="258" r:id="rId5"/>
    <p:sldId id="279" r:id="rId6"/>
    <p:sldId id="259" r:id="rId7"/>
    <p:sldId id="280" r:id="rId8"/>
    <p:sldId id="260" r:id="rId9"/>
    <p:sldId id="281" r:id="rId10"/>
    <p:sldId id="261" r:id="rId11"/>
    <p:sldId id="262" r:id="rId12"/>
    <p:sldId id="263" r:id="rId13"/>
    <p:sldId id="289" r:id="rId14"/>
    <p:sldId id="264" r:id="rId15"/>
    <p:sldId id="265" r:id="rId16"/>
    <p:sldId id="266" r:id="rId17"/>
    <p:sldId id="267" r:id="rId18"/>
    <p:sldId id="268" r:id="rId19"/>
    <p:sldId id="269" r:id="rId20"/>
    <p:sldId id="270" r:id="rId21"/>
    <p:sldId id="282" r:id="rId22"/>
    <p:sldId id="271" r:id="rId23"/>
    <p:sldId id="272" r:id="rId24"/>
    <p:sldId id="283" r:id="rId25"/>
    <p:sldId id="284" r:id="rId26"/>
    <p:sldId id="290" r:id="rId27"/>
    <p:sldId id="273" r:id="rId28"/>
    <p:sldId id="285" r:id="rId29"/>
    <p:sldId id="277" r:id="rId30"/>
    <p:sldId id="293" r:id="rId31"/>
    <p:sldId id="276" r:id="rId32"/>
    <p:sldId id="278" r:id="rId33"/>
    <p:sldId id="286" r:id="rId34"/>
    <p:sldId id="287" r:id="rId35"/>
    <p:sldId id="274" r:id="rId36"/>
    <p:sldId id="291" r:id="rId37"/>
    <p:sldId id="292" r:id="rId38"/>
    <p:sldId id="275" r:id="rId39"/>
  </p:sldIdLst>
  <p:sldSz cx="10080625" cy="7559675"/>
  <p:notesSz cx="7559675" cy="10691813"/>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381" userDrawn="1">
          <p15:clr>
            <a:srgbClr val="A4A3A4"/>
          </p15:clr>
        </p15:guide>
        <p15:guide id="2" pos="317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024"/>
    <a:srgbClr val="00823B"/>
    <a:srgbClr val="CC0000"/>
    <a:srgbClr val="FFFF00"/>
    <a:srgbClr val="CC9900"/>
    <a:srgbClr val="CCCC00"/>
    <a:srgbClr val="FFCC00"/>
    <a:srgbClr val="47150E"/>
    <a:srgbClr val="00B8FF"/>
    <a:srgbClr val="339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1620" y="54"/>
      </p:cViewPr>
      <p:guideLst>
        <p:guide orient="horz" pos="2381"/>
        <p:guide pos="3175"/>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51" name="AutoShape 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52" name="AutoShape 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53" name="AutoShape 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54" name="AutoShape 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55" name="AutoShape 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56" name="AutoShape 7"/>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57" name="AutoShape 8"/>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58" name="AutoShape 9"/>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59" name="AutoShape 10"/>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60" name="AutoShape 1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61" name="AutoShape 1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62" name="AutoShape 1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63" name="AutoShape 1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64" name="AutoShape 1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65" name="AutoShape 1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hu-HU" altLang="hu-HU"/>
          </a:p>
        </p:txBody>
      </p:sp>
      <p:sp>
        <p:nvSpPr>
          <p:cNvPr id="2066" name="Rectangle 17"/>
          <p:cNvSpPr>
            <a:spLocks noGrp="1" noRot="1" noChangeAspect="1" noChangeArrowheads="1"/>
          </p:cNvSpPr>
          <p:nvPr>
            <p:ph type="sldImg"/>
          </p:nvPr>
        </p:nvSpPr>
        <p:spPr bwMode="auto">
          <a:xfrm>
            <a:off x="1106488" y="812800"/>
            <a:ext cx="5318125" cy="398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18"/>
          <p:cNvSpPr>
            <a:spLocks noGrp="1" noChangeArrowheads="1"/>
          </p:cNvSpPr>
          <p:nvPr>
            <p:ph type="body"/>
          </p:nvPr>
        </p:nvSpPr>
        <p:spPr bwMode="auto">
          <a:xfrm>
            <a:off x="755650" y="5078413"/>
            <a:ext cx="6021388" cy="478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hu-HU" altLang="hu-HU" noProof="0"/>
          </a:p>
        </p:txBody>
      </p:sp>
      <p:sp>
        <p:nvSpPr>
          <p:cNvPr id="2067" name="Rectangle 19"/>
          <p:cNvSpPr>
            <a:spLocks noGrp="1" noChangeArrowheads="1"/>
          </p:cNvSpPr>
          <p:nvPr>
            <p:ph type="hdr"/>
          </p:nvPr>
        </p:nvSpPr>
        <p:spPr bwMode="auto">
          <a:xfrm>
            <a:off x="0" y="0"/>
            <a:ext cx="32543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5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Lucida Sans Unicode" panose="020B0602030504020204" pitchFamily="34" charset="0"/>
              </a:defRPr>
            </a:lvl1pPr>
          </a:lstStyle>
          <a:p>
            <a:pPr>
              <a:defRPr/>
            </a:pPr>
            <a:endParaRPr lang="hu-HU" altLang="hu-HU"/>
          </a:p>
        </p:txBody>
      </p:sp>
      <p:sp>
        <p:nvSpPr>
          <p:cNvPr id="2068" name="Rectangle 20"/>
          <p:cNvSpPr>
            <a:spLocks noGrp="1" noChangeArrowheads="1"/>
          </p:cNvSpPr>
          <p:nvPr>
            <p:ph type="dt"/>
          </p:nvPr>
        </p:nvSpPr>
        <p:spPr bwMode="auto">
          <a:xfrm>
            <a:off x="4278313" y="0"/>
            <a:ext cx="32543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5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Lucida Sans Unicode" panose="020B0602030504020204" pitchFamily="34" charset="0"/>
              </a:defRPr>
            </a:lvl1pPr>
          </a:lstStyle>
          <a:p>
            <a:pPr>
              <a:defRPr/>
            </a:pPr>
            <a:endParaRPr lang="hu-HU" altLang="hu-HU"/>
          </a:p>
        </p:txBody>
      </p:sp>
      <p:sp>
        <p:nvSpPr>
          <p:cNvPr id="2069" name="Rectangle 21"/>
          <p:cNvSpPr>
            <a:spLocks noGrp="1" noChangeArrowheads="1"/>
          </p:cNvSpPr>
          <p:nvPr>
            <p:ph type="ftr"/>
          </p:nvPr>
        </p:nvSpPr>
        <p:spPr bwMode="auto">
          <a:xfrm>
            <a:off x="0" y="10155238"/>
            <a:ext cx="32543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5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Lucida Sans Unicode" panose="020B0602030504020204" pitchFamily="34" charset="0"/>
              </a:defRPr>
            </a:lvl1pPr>
          </a:lstStyle>
          <a:p>
            <a:pPr>
              <a:defRPr/>
            </a:pPr>
            <a:endParaRPr lang="hu-HU" altLang="hu-HU"/>
          </a:p>
        </p:txBody>
      </p:sp>
      <p:sp>
        <p:nvSpPr>
          <p:cNvPr id="2070" name="Rectangle 22"/>
          <p:cNvSpPr>
            <a:spLocks noGrp="1" noChangeArrowheads="1"/>
          </p:cNvSpPr>
          <p:nvPr>
            <p:ph type="sldNum"/>
          </p:nvPr>
        </p:nvSpPr>
        <p:spPr bwMode="auto">
          <a:xfrm>
            <a:off x="4278313" y="10155238"/>
            <a:ext cx="3254375"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5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smtClean="0">
                <a:solidFill>
                  <a:srgbClr val="000000"/>
                </a:solidFill>
                <a:latin typeface="Times New Roman" panose="02020603050405020304" pitchFamily="18" charset="0"/>
                <a:cs typeface="Lucida Sans Unicode" panose="020B0602030504020204" pitchFamily="34" charset="0"/>
              </a:defRPr>
            </a:lvl1pPr>
          </a:lstStyle>
          <a:p>
            <a:pPr>
              <a:defRPr/>
            </a:pPr>
            <a:fld id="{B81779D1-10D0-4F63-B1CB-DEEAA8A9B001}" type="slidenum">
              <a:rPr lang="hu-HU" altLang="hu-HU"/>
              <a:pPr>
                <a:defRPr/>
              </a:pPr>
              <a:t>‹#›</a:t>
            </a:fld>
            <a:endParaRPr lang="hu-HU" altLang="hu-HU"/>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4D8163C6-8192-4CA1-9B69-9A6F0137691D}" type="slidenum">
              <a:rPr lang="hu-HU" altLang="hu-HU">
                <a:solidFill>
                  <a:srgbClr val="000000"/>
                </a:solidFill>
                <a:latin typeface="Times New Roman" panose="02020603050405020304" pitchFamily="18" charset="0"/>
              </a:rPr>
              <a:pPr>
                <a:lnSpc>
                  <a:spcPct val="95000"/>
                </a:lnSpc>
                <a:buClrTx/>
                <a:buFontTx/>
                <a:buNone/>
              </a:pPr>
              <a:t>1</a:t>
            </a:fld>
            <a:endParaRPr lang="hu-HU" altLang="hu-HU">
              <a:solidFill>
                <a:srgbClr val="000000"/>
              </a:solidFill>
              <a:latin typeface="Times New Roman" panose="02020603050405020304" pitchFamily="18" charset="0"/>
            </a:endParaRPr>
          </a:p>
        </p:txBody>
      </p:sp>
      <p:sp>
        <p:nvSpPr>
          <p:cNvPr id="3075"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6"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DFACA7E0-7686-4322-B71D-D987F45583B7}" type="slidenum">
              <a:rPr lang="hu-HU" altLang="hu-HU">
                <a:solidFill>
                  <a:srgbClr val="000000"/>
                </a:solidFill>
                <a:latin typeface="Times New Roman" panose="02020603050405020304" pitchFamily="18" charset="0"/>
              </a:rPr>
              <a:pPr>
                <a:lnSpc>
                  <a:spcPct val="95000"/>
                </a:lnSpc>
                <a:buClrTx/>
                <a:buFontTx/>
                <a:buNone/>
              </a:pPr>
              <a:t>10</a:t>
            </a:fld>
            <a:endParaRPr lang="hu-HU" altLang="hu-HU">
              <a:solidFill>
                <a:srgbClr val="000000"/>
              </a:solidFill>
              <a:latin typeface="Times New Roman" panose="02020603050405020304" pitchFamily="18" charset="0"/>
            </a:endParaRPr>
          </a:p>
        </p:txBody>
      </p:sp>
      <p:sp>
        <p:nvSpPr>
          <p:cNvPr id="13315"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6"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8B1E6219-2AB6-4CD7-98B5-478B98967C05}" type="slidenum">
              <a:rPr lang="hu-HU" altLang="hu-HU">
                <a:solidFill>
                  <a:srgbClr val="000000"/>
                </a:solidFill>
                <a:latin typeface="Times New Roman" panose="02020603050405020304" pitchFamily="18" charset="0"/>
              </a:rPr>
              <a:pPr>
                <a:lnSpc>
                  <a:spcPct val="95000"/>
                </a:lnSpc>
                <a:buClrTx/>
                <a:buFontTx/>
                <a:buNone/>
              </a:pPr>
              <a:t>11</a:t>
            </a:fld>
            <a:endParaRPr lang="hu-HU" altLang="hu-HU">
              <a:solidFill>
                <a:srgbClr val="000000"/>
              </a:solidFill>
              <a:latin typeface="Times New Roman" panose="02020603050405020304" pitchFamily="18" charset="0"/>
            </a:endParaRPr>
          </a:p>
        </p:txBody>
      </p:sp>
      <p:sp>
        <p:nvSpPr>
          <p:cNvPr id="15363"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4"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A5D50655-5677-4F25-B2B0-F0657A0CB1CC}" type="slidenum">
              <a:rPr lang="hu-HU" altLang="hu-HU">
                <a:solidFill>
                  <a:srgbClr val="000000"/>
                </a:solidFill>
                <a:latin typeface="Times New Roman" panose="02020603050405020304" pitchFamily="18" charset="0"/>
              </a:rPr>
              <a:pPr>
                <a:lnSpc>
                  <a:spcPct val="95000"/>
                </a:lnSpc>
                <a:buClrTx/>
                <a:buFontTx/>
                <a:buNone/>
              </a:pPr>
              <a:t>12</a:t>
            </a:fld>
            <a:endParaRPr lang="hu-HU" altLang="hu-HU">
              <a:solidFill>
                <a:srgbClr val="000000"/>
              </a:solidFill>
              <a:latin typeface="Times New Roman" panose="02020603050405020304" pitchFamily="18" charset="0"/>
            </a:endParaRPr>
          </a:p>
        </p:txBody>
      </p:sp>
      <p:sp>
        <p:nvSpPr>
          <p:cNvPr id="17411"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A5D50655-5677-4F25-B2B0-F0657A0CB1CC}" type="slidenum">
              <a:rPr lang="hu-HU" altLang="hu-HU">
                <a:solidFill>
                  <a:srgbClr val="000000"/>
                </a:solidFill>
                <a:latin typeface="Times New Roman" panose="02020603050405020304" pitchFamily="18" charset="0"/>
              </a:rPr>
              <a:pPr>
                <a:lnSpc>
                  <a:spcPct val="95000"/>
                </a:lnSpc>
                <a:buClrTx/>
                <a:buFontTx/>
                <a:buNone/>
              </a:pPr>
              <a:t>13</a:t>
            </a:fld>
            <a:endParaRPr lang="hu-HU" altLang="hu-HU">
              <a:solidFill>
                <a:srgbClr val="000000"/>
              </a:solidFill>
              <a:latin typeface="Times New Roman" panose="02020603050405020304" pitchFamily="18" charset="0"/>
            </a:endParaRPr>
          </a:p>
        </p:txBody>
      </p:sp>
      <p:sp>
        <p:nvSpPr>
          <p:cNvPr id="17411"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611948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83DD0BC7-57B2-4E4E-9C47-91C245062A8A}" type="slidenum">
              <a:rPr lang="hu-HU" altLang="hu-HU">
                <a:solidFill>
                  <a:srgbClr val="000000"/>
                </a:solidFill>
                <a:latin typeface="Times New Roman" panose="02020603050405020304" pitchFamily="18" charset="0"/>
              </a:rPr>
              <a:pPr>
                <a:lnSpc>
                  <a:spcPct val="95000"/>
                </a:lnSpc>
                <a:buClrTx/>
                <a:buFontTx/>
                <a:buNone/>
              </a:pPr>
              <a:t>14</a:t>
            </a:fld>
            <a:endParaRPr lang="hu-HU" altLang="hu-HU">
              <a:solidFill>
                <a:srgbClr val="000000"/>
              </a:solidFill>
              <a:latin typeface="Times New Roman" panose="02020603050405020304" pitchFamily="18" charset="0"/>
            </a:endParaRPr>
          </a:p>
        </p:txBody>
      </p:sp>
      <p:sp>
        <p:nvSpPr>
          <p:cNvPr id="19459"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1594FA67-5230-4D0A-AD68-E83A726F8261}" type="slidenum">
              <a:rPr lang="hu-HU" altLang="hu-HU">
                <a:solidFill>
                  <a:srgbClr val="000000"/>
                </a:solidFill>
                <a:latin typeface="Times New Roman" panose="02020603050405020304" pitchFamily="18" charset="0"/>
              </a:rPr>
              <a:pPr>
                <a:lnSpc>
                  <a:spcPct val="95000"/>
                </a:lnSpc>
                <a:buClrTx/>
                <a:buFontTx/>
                <a:buNone/>
              </a:pPr>
              <a:t>15</a:t>
            </a:fld>
            <a:endParaRPr lang="hu-HU" altLang="hu-HU">
              <a:solidFill>
                <a:srgbClr val="000000"/>
              </a:solidFill>
              <a:latin typeface="Times New Roman" panose="02020603050405020304" pitchFamily="18" charset="0"/>
            </a:endParaRPr>
          </a:p>
        </p:txBody>
      </p:sp>
      <p:sp>
        <p:nvSpPr>
          <p:cNvPr id="21507"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8"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FFAF3625-8E69-46FB-A0AE-3BB620C36B67}" type="slidenum">
              <a:rPr lang="hu-HU" altLang="hu-HU">
                <a:solidFill>
                  <a:srgbClr val="000000"/>
                </a:solidFill>
                <a:latin typeface="Times New Roman" panose="02020603050405020304" pitchFamily="18" charset="0"/>
              </a:rPr>
              <a:pPr>
                <a:lnSpc>
                  <a:spcPct val="95000"/>
                </a:lnSpc>
                <a:buClrTx/>
                <a:buFontTx/>
                <a:buNone/>
              </a:pPr>
              <a:t>16</a:t>
            </a:fld>
            <a:endParaRPr lang="hu-HU" altLang="hu-HU">
              <a:solidFill>
                <a:srgbClr val="000000"/>
              </a:solidFill>
              <a:latin typeface="Times New Roman" panose="02020603050405020304" pitchFamily="18" charset="0"/>
            </a:endParaRPr>
          </a:p>
        </p:txBody>
      </p:sp>
      <p:sp>
        <p:nvSpPr>
          <p:cNvPr id="23555"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6"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CDB71C37-C0FB-4E42-AD87-74F8D81C1F4F}" type="slidenum">
              <a:rPr lang="hu-HU" altLang="hu-HU">
                <a:solidFill>
                  <a:srgbClr val="000000"/>
                </a:solidFill>
                <a:latin typeface="Times New Roman" panose="02020603050405020304" pitchFamily="18" charset="0"/>
              </a:rPr>
              <a:pPr>
                <a:lnSpc>
                  <a:spcPct val="95000"/>
                </a:lnSpc>
                <a:buClrTx/>
                <a:buFontTx/>
                <a:buNone/>
              </a:pPr>
              <a:t>17</a:t>
            </a:fld>
            <a:endParaRPr lang="hu-HU" altLang="hu-HU">
              <a:solidFill>
                <a:srgbClr val="000000"/>
              </a:solidFill>
              <a:latin typeface="Times New Roman" panose="02020603050405020304" pitchFamily="18" charset="0"/>
            </a:endParaRPr>
          </a:p>
        </p:txBody>
      </p:sp>
      <p:sp>
        <p:nvSpPr>
          <p:cNvPr id="25603"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4"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C27BAE91-1E82-4C5F-B836-85831DF15692}" type="slidenum">
              <a:rPr lang="hu-HU" altLang="hu-HU">
                <a:solidFill>
                  <a:srgbClr val="000000"/>
                </a:solidFill>
                <a:latin typeface="Times New Roman" panose="02020603050405020304" pitchFamily="18" charset="0"/>
              </a:rPr>
              <a:pPr>
                <a:lnSpc>
                  <a:spcPct val="95000"/>
                </a:lnSpc>
                <a:buClrTx/>
                <a:buFontTx/>
                <a:buNone/>
              </a:pPr>
              <a:t>18</a:t>
            </a:fld>
            <a:endParaRPr lang="hu-HU" altLang="hu-HU">
              <a:solidFill>
                <a:srgbClr val="000000"/>
              </a:solidFill>
              <a:latin typeface="Times New Roman" panose="02020603050405020304" pitchFamily="18" charset="0"/>
            </a:endParaRPr>
          </a:p>
        </p:txBody>
      </p:sp>
      <p:sp>
        <p:nvSpPr>
          <p:cNvPr id="27651"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2A5FC5C0-3DE7-490E-AD31-30248E32CCEE}" type="slidenum">
              <a:rPr lang="hu-HU" altLang="hu-HU">
                <a:solidFill>
                  <a:srgbClr val="000000"/>
                </a:solidFill>
                <a:latin typeface="Times New Roman" panose="02020603050405020304" pitchFamily="18" charset="0"/>
              </a:rPr>
              <a:pPr>
                <a:lnSpc>
                  <a:spcPct val="95000"/>
                </a:lnSpc>
                <a:buClrTx/>
                <a:buFontTx/>
                <a:buNone/>
              </a:pPr>
              <a:t>19</a:t>
            </a:fld>
            <a:endParaRPr lang="hu-HU" altLang="hu-HU">
              <a:solidFill>
                <a:srgbClr val="000000"/>
              </a:solidFill>
              <a:latin typeface="Times New Roman" panose="02020603050405020304" pitchFamily="18" charset="0"/>
            </a:endParaRPr>
          </a:p>
        </p:txBody>
      </p:sp>
      <p:sp>
        <p:nvSpPr>
          <p:cNvPr id="29699"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0"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C5D62591-66B7-4CEC-B62F-C01896693967}" type="slidenum">
              <a:rPr lang="hu-HU" altLang="hu-HU">
                <a:solidFill>
                  <a:srgbClr val="000000"/>
                </a:solidFill>
                <a:latin typeface="Times New Roman" panose="02020603050405020304" pitchFamily="18" charset="0"/>
              </a:rPr>
              <a:pPr>
                <a:lnSpc>
                  <a:spcPct val="95000"/>
                </a:lnSpc>
                <a:buClrTx/>
                <a:buFontTx/>
                <a:buNone/>
              </a:pPr>
              <a:t>2</a:t>
            </a:fld>
            <a:endParaRPr lang="hu-HU" altLang="hu-HU">
              <a:solidFill>
                <a:srgbClr val="000000"/>
              </a:solidFill>
              <a:latin typeface="Times New Roman" panose="02020603050405020304" pitchFamily="18" charset="0"/>
            </a:endParaRPr>
          </a:p>
        </p:txBody>
      </p:sp>
      <p:sp>
        <p:nvSpPr>
          <p:cNvPr id="5123"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4"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79BE6C49-F8C3-40BE-88C1-A1516FDDD05F}" type="slidenum">
              <a:rPr lang="hu-HU" altLang="hu-HU">
                <a:solidFill>
                  <a:srgbClr val="000000"/>
                </a:solidFill>
                <a:latin typeface="Times New Roman" panose="02020603050405020304" pitchFamily="18" charset="0"/>
              </a:rPr>
              <a:pPr>
                <a:lnSpc>
                  <a:spcPct val="95000"/>
                </a:lnSpc>
                <a:buClrTx/>
                <a:buFontTx/>
                <a:buNone/>
              </a:pPr>
              <a:t>20</a:t>
            </a:fld>
            <a:endParaRPr lang="hu-HU" altLang="hu-HU">
              <a:solidFill>
                <a:srgbClr val="000000"/>
              </a:solidFill>
              <a:latin typeface="Times New Roman" panose="02020603050405020304" pitchFamily="18" charset="0"/>
            </a:endParaRPr>
          </a:p>
        </p:txBody>
      </p:sp>
      <p:sp>
        <p:nvSpPr>
          <p:cNvPr id="31747"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79BE6C49-F8C3-40BE-88C1-A1516FDDD05F}" type="slidenum">
              <a:rPr lang="hu-HU" altLang="hu-HU">
                <a:solidFill>
                  <a:srgbClr val="000000"/>
                </a:solidFill>
                <a:latin typeface="Times New Roman" panose="02020603050405020304" pitchFamily="18" charset="0"/>
              </a:rPr>
              <a:pPr>
                <a:lnSpc>
                  <a:spcPct val="95000"/>
                </a:lnSpc>
                <a:buClrTx/>
                <a:buFontTx/>
                <a:buNone/>
              </a:pPr>
              <a:t>21</a:t>
            </a:fld>
            <a:endParaRPr lang="hu-HU" altLang="hu-HU">
              <a:solidFill>
                <a:srgbClr val="000000"/>
              </a:solidFill>
              <a:latin typeface="Times New Roman" panose="02020603050405020304" pitchFamily="18" charset="0"/>
            </a:endParaRPr>
          </a:p>
        </p:txBody>
      </p:sp>
      <p:sp>
        <p:nvSpPr>
          <p:cNvPr id="31747"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8"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773056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CEED7E39-00C0-43B1-B251-6713BAAA09CA}" type="slidenum">
              <a:rPr lang="hu-HU" altLang="hu-HU">
                <a:solidFill>
                  <a:srgbClr val="000000"/>
                </a:solidFill>
                <a:latin typeface="Times New Roman" panose="02020603050405020304" pitchFamily="18" charset="0"/>
              </a:rPr>
              <a:pPr>
                <a:lnSpc>
                  <a:spcPct val="95000"/>
                </a:lnSpc>
                <a:buClrTx/>
                <a:buFontTx/>
                <a:buNone/>
              </a:pPr>
              <a:t>22</a:t>
            </a:fld>
            <a:endParaRPr lang="hu-HU" altLang="hu-HU">
              <a:solidFill>
                <a:srgbClr val="000000"/>
              </a:solidFill>
              <a:latin typeface="Times New Roman" panose="02020603050405020304" pitchFamily="18" charset="0"/>
            </a:endParaRPr>
          </a:p>
        </p:txBody>
      </p:sp>
      <p:sp>
        <p:nvSpPr>
          <p:cNvPr id="33795"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642038E3-8C45-4922-AEC5-F8D75BD5E09F}" type="slidenum">
              <a:rPr lang="hu-HU" altLang="hu-HU">
                <a:solidFill>
                  <a:srgbClr val="000000"/>
                </a:solidFill>
                <a:latin typeface="Times New Roman" panose="02020603050405020304" pitchFamily="18" charset="0"/>
              </a:rPr>
              <a:pPr>
                <a:lnSpc>
                  <a:spcPct val="95000"/>
                </a:lnSpc>
                <a:buClrTx/>
                <a:buFontTx/>
                <a:buNone/>
              </a:pPr>
              <a:t>23</a:t>
            </a:fld>
            <a:endParaRPr lang="hu-HU" altLang="hu-HU">
              <a:solidFill>
                <a:srgbClr val="000000"/>
              </a:solidFill>
              <a:latin typeface="Times New Roman" panose="02020603050405020304" pitchFamily="18" charset="0"/>
            </a:endParaRPr>
          </a:p>
        </p:txBody>
      </p:sp>
      <p:sp>
        <p:nvSpPr>
          <p:cNvPr id="35843"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4"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CEED7E39-00C0-43B1-B251-6713BAAA09CA}" type="slidenum">
              <a:rPr lang="hu-HU" altLang="hu-HU">
                <a:solidFill>
                  <a:srgbClr val="000000"/>
                </a:solidFill>
                <a:latin typeface="Times New Roman" panose="02020603050405020304" pitchFamily="18" charset="0"/>
              </a:rPr>
              <a:pPr>
                <a:lnSpc>
                  <a:spcPct val="95000"/>
                </a:lnSpc>
                <a:buClrTx/>
                <a:buFontTx/>
                <a:buNone/>
              </a:pPr>
              <a:t>24</a:t>
            </a:fld>
            <a:endParaRPr lang="hu-HU" altLang="hu-HU">
              <a:solidFill>
                <a:srgbClr val="000000"/>
              </a:solidFill>
              <a:latin typeface="Times New Roman" panose="02020603050405020304" pitchFamily="18" charset="0"/>
            </a:endParaRPr>
          </a:p>
        </p:txBody>
      </p:sp>
      <p:sp>
        <p:nvSpPr>
          <p:cNvPr id="33795"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803556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CEED7E39-00C0-43B1-B251-6713BAAA09CA}" type="slidenum">
              <a:rPr lang="hu-HU" altLang="hu-HU">
                <a:solidFill>
                  <a:srgbClr val="000000"/>
                </a:solidFill>
                <a:latin typeface="Times New Roman" panose="02020603050405020304" pitchFamily="18" charset="0"/>
              </a:rPr>
              <a:pPr>
                <a:lnSpc>
                  <a:spcPct val="95000"/>
                </a:lnSpc>
                <a:buClrTx/>
                <a:buFontTx/>
                <a:buNone/>
              </a:pPr>
              <a:t>25</a:t>
            </a:fld>
            <a:endParaRPr lang="hu-HU" altLang="hu-HU">
              <a:solidFill>
                <a:srgbClr val="000000"/>
              </a:solidFill>
              <a:latin typeface="Times New Roman" panose="02020603050405020304" pitchFamily="18" charset="0"/>
            </a:endParaRPr>
          </a:p>
        </p:txBody>
      </p:sp>
      <p:sp>
        <p:nvSpPr>
          <p:cNvPr id="33795"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4020551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91337B1E-B41C-4F93-8E6F-F4D803848940}" type="slidenum">
              <a:rPr lang="hu-HU" altLang="hu-HU">
                <a:solidFill>
                  <a:srgbClr val="000000"/>
                </a:solidFill>
                <a:latin typeface="Times New Roman" panose="02020603050405020304" pitchFamily="18" charset="0"/>
              </a:rPr>
              <a:pPr>
                <a:lnSpc>
                  <a:spcPct val="95000"/>
                </a:lnSpc>
                <a:buClrTx/>
                <a:buFontTx/>
                <a:buNone/>
              </a:pPr>
              <a:t>26</a:t>
            </a:fld>
            <a:endParaRPr lang="hu-HU" altLang="hu-HU">
              <a:solidFill>
                <a:srgbClr val="000000"/>
              </a:solidFill>
              <a:latin typeface="Times New Roman" panose="02020603050405020304" pitchFamily="18" charset="0"/>
            </a:endParaRPr>
          </a:p>
        </p:txBody>
      </p:sp>
      <p:sp>
        <p:nvSpPr>
          <p:cNvPr id="37891"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508370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91337B1E-B41C-4F93-8E6F-F4D803848940}" type="slidenum">
              <a:rPr lang="hu-HU" altLang="hu-HU">
                <a:solidFill>
                  <a:srgbClr val="000000"/>
                </a:solidFill>
                <a:latin typeface="Times New Roman" panose="02020603050405020304" pitchFamily="18" charset="0"/>
              </a:rPr>
              <a:pPr>
                <a:lnSpc>
                  <a:spcPct val="95000"/>
                </a:lnSpc>
                <a:buClrTx/>
                <a:buFontTx/>
                <a:buNone/>
              </a:pPr>
              <a:t>27</a:t>
            </a:fld>
            <a:endParaRPr lang="hu-HU" altLang="hu-HU">
              <a:solidFill>
                <a:srgbClr val="000000"/>
              </a:solidFill>
              <a:latin typeface="Times New Roman" panose="02020603050405020304" pitchFamily="18" charset="0"/>
            </a:endParaRPr>
          </a:p>
        </p:txBody>
      </p:sp>
      <p:sp>
        <p:nvSpPr>
          <p:cNvPr id="37891"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91337B1E-B41C-4F93-8E6F-F4D803848940}" type="slidenum">
              <a:rPr lang="hu-HU" altLang="hu-HU">
                <a:solidFill>
                  <a:srgbClr val="000000"/>
                </a:solidFill>
                <a:latin typeface="Times New Roman" panose="02020603050405020304" pitchFamily="18" charset="0"/>
              </a:rPr>
              <a:pPr>
                <a:lnSpc>
                  <a:spcPct val="95000"/>
                </a:lnSpc>
                <a:buClrTx/>
                <a:buFontTx/>
                <a:buNone/>
              </a:pPr>
              <a:t>28</a:t>
            </a:fld>
            <a:endParaRPr lang="hu-HU" altLang="hu-HU">
              <a:solidFill>
                <a:srgbClr val="000000"/>
              </a:solidFill>
              <a:latin typeface="Times New Roman" panose="02020603050405020304" pitchFamily="18" charset="0"/>
            </a:endParaRPr>
          </a:p>
        </p:txBody>
      </p:sp>
      <p:sp>
        <p:nvSpPr>
          <p:cNvPr id="37891"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306094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91337B1E-B41C-4F93-8E6F-F4D803848940}" type="slidenum">
              <a:rPr lang="hu-HU" altLang="hu-HU">
                <a:solidFill>
                  <a:srgbClr val="000000"/>
                </a:solidFill>
                <a:latin typeface="Times New Roman" panose="02020603050405020304" pitchFamily="18" charset="0"/>
              </a:rPr>
              <a:pPr>
                <a:lnSpc>
                  <a:spcPct val="95000"/>
                </a:lnSpc>
                <a:buClrTx/>
                <a:buFontTx/>
                <a:buNone/>
              </a:pPr>
              <a:t>29</a:t>
            </a:fld>
            <a:endParaRPr lang="hu-HU" altLang="hu-HU">
              <a:solidFill>
                <a:srgbClr val="000000"/>
              </a:solidFill>
              <a:latin typeface="Times New Roman" panose="02020603050405020304" pitchFamily="18" charset="0"/>
            </a:endParaRPr>
          </a:p>
        </p:txBody>
      </p:sp>
      <p:sp>
        <p:nvSpPr>
          <p:cNvPr id="37891"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94589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C5D62591-66B7-4CEC-B62F-C01896693967}" type="slidenum">
              <a:rPr lang="hu-HU" altLang="hu-HU">
                <a:solidFill>
                  <a:srgbClr val="000000"/>
                </a:solidFill>
                <a:latin typeface="Times New Roman" panose="02020603050405020304" pitchFamily="18" charset="0"/>
              </a:rPr>
              <a:pPr>
                <a:lnSpc>
                  <a:spcPct val="95000"/>
                </a:lnSpc>
                <a:buClrTx/>
                <a:buFontTx/>
                <a:buNone/>
              </a:pPr>
              <a:t>3</a:t>
            </a:fld>
            <a:endParaRPr lang="hu-HU" altLang="hu-HU">
              <a:solidFill>
                <a:srgbClr val="000000"/>
              </a:solidFill>
              <a:latin typeface="Times New Roman" panose="02020603050405020304" pitchFamily="18" charset="0"/>
            </a:endParaRPr>
          </a:p>
        </p:txBody>
      </p:sp>
      <p:sp>
        <p:nvSpPr>
          <p:cNvPr id="5123"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4"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245655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91337B1E-B41C-4F93-8E6F-F4D803848940}" type="slidenum">
              <a:rPr lang="hu-HU" altLang="hu-HU">
                <a:solidFill>
                  <a:srgbClr val="000000"/>
                </a:solidFill>
                <a:latin typeface="Times New Roman" panose="02020603050405020304" pitchFamily="18" charset="0"/>
              </a:rPr>
              <a:pPr>
                <a:lnSpc>
                  <a:spcPct val="95000"/>
                </a:lnSpc>
                <a:buClrTx/>
                <a:buFontTx/>
                <a:buNone/>
              </a:pPr>
              <a:t>30</a:t>
            </a:fld>
            <a:endParaRPr lang="hu-HU" altLang="hu-HU">
              <a:solidFill>
                <a:srgbClr val="000000"/>
              </a:solidFill>
              <a:latin typeface="Times New Roman" panose="02020603050405020304" pitchFamily="18" charset="0"/>
            </a:endParaRPr>
          </a:p>
        </p:txBody>
      </p:sp>
      <p:sp>
        <p:nvSpPr>
          <p:cNvPr id="37891"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4279427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32030B65-2B5F-470B-83BE-3CBD552E0A51}" type="slidenum">
              <a:rPr lang="hu-HU" altLang="hu-HU">
                <a:solidFill>
                  <a:srgbClr val="000000"/>
                </a:solidFill>
                <a:latin typeface="Times New Roman" panose="02020603050405020304" pitchFamily="18" charset="0"/>
              </a:rPr>
              <a:pPr>
                <a:lnSpc>
                  <a:spcPct val="95000"/>
                </a:lnSpc>
                <a:buClrTx/>
                <a:buFontTx/>
                <a:buNone/>
              </a:pPr>
              <a:t>31</a:t>
            </a:fld>
            <a:endParaRPr lang="hu-HU" altLang="hu-HU">
              <a:solidFill>
                <a:srgbClr val="000000"/>
              </a:solidFill>
              <a:latin typeface="Times New Roman" panose="02020603050405020304" pitchFamily="18" charset="0"/>
            </a:endParaRPr>
          </a:p>
        </p:txBody>
      </p:sp>
      <p:sp>
        <p:nvSpPr>
          <p:cNvPr id="39939"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32030B65-2B5F-470B-83BE-3CBD552E0A51}" type="slidenum">
              <a:rPr lang="hu-HU" altLang="hu-HU">
                <a:solidFill>
                  <a:srgbClr val="000000"/>
                </a:solidFill>
                <a:latin typeface="Times New Roman" panose="02020603050405020304" pitchFamily="18" charset="0"/>
              </a:rPr>
              <a:pPr>
                <a:lnSpc>
                  <a:spcPct val="95000"/>
                </a:lnSpc>
                <a:buClrTx/>
                <a:buFontTx/>
                <a:buNone/>
              </a:pPr>
              <a:t>32</a:t>
            </a:fld>
            <a:endParaRPr lang="hu-HU" altLang="hu-HU">
              <a:solidFill>
                <a:srgbClr val="000000"/>
              </a:solidFill>
              <a:latin typeface="Times New Roman" panose="02020603050405020304" pitchFamily="18" charset="0"/>
            </a:endParaRPr>
          </a:p>
        </p:txBody>
      </p:sp>
      <p:sp>
        <p:nvSpPr>
          <p:cNvPr id="39939"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986535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32030B65-2B5F-470B-83BE-3CBD552E0A51}" type="slidenum">
              <a:rPr lang="hu-HU" altLang="hu-HU">
                <a:solidFill>
                  <a:srgbClr val="000000"/>
                </a:solidFill>
                <a:latin typeface="Times New Roman" panose="02020603050405020304" pitchFamily="18" charset="0"/>
              </a:rPr>
              <a:pPr>
                <a:lnSpc>
                  <a:spcPct val="95000"/>
                </a:lnSpc>
                <a:buClrTx/>
                <a:buFontTx/>
                <a:buNone/>
              </a:pPr>
              <a:t>33</a:t>
            </a:fld>
            <a:endParaRPr lang="hu-HU" altLang="hu-HU">
              <a:solidFill>
                <a:srgbClr val="000000"/>
              </a:solidFill>
              <a:latin typeface="Times New Roman" panose="02020603050405020304" pitchFamily="18" charset="0"/>
            </a:endParaRPr>
          </a:p>
        </p:txBody>
      </p:sp>
      <p:sp>
        <p:nvSpPr>
          <p:cNvPr id="39939"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792125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32030B65-2B5F-470B-83BE-3CBD552E0A51}" type="slidenum">
              <a:rPr lang="hu-HU" altLang="hu-HU">
                <a:solidFill>
                  <a:srgbClr val="000000"/>
                </a:solidFill>
                <a:latin typeface="Times New Roman" panose="02020603050405020304" pitchFamily="18" charset="0"/>
              </a:rPr>
              <a:pPr>
                <a:lnSpc>
                  <a:spcPct val="95000"/>
                </a:lnSpc>
                <a:buClrTx/>
                <a:buFontTx/>
                <a:buNone/>
              </a:pPr>
              <a:t>34</a:t>
            </a:fld>
            <a:endParaRPr lang="hu-HU" altLang="hu-HU">
              <a:solidFill>
                <a:srgbClr val="000000"/>
              </a:solidFill>
              <a:latin typeface="Times New Roman" panose="02020603050405020304" pitchFamily="18" charset="0"/>
            </a:endParaRPr>
          </a:p>
        </p:txBody>
      </p:sp>
      <p:sp>
        <p:nvSpPr>
          <p:cNvPr id="39939"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40854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D7A9D50B-16B5-47CA-A34F-F80F0BB6E291}" type="slidenum">
              <a:rPr lang="hu-HU" altLang="hu-HU">
                <a:solidFill>
                  <a:srgbClr val="000000"/>
                </a:solidFill>
                <a:latin typeface="Times New Roman" panose="02020603050405020304" pitchFamily="18" charset="0"/>
              </a:rPr>
              <a:pPr>
                <a:lnSpc>
                  <a:spcPct val="95000"/>
                </a:lnSpc>
                <a:buClrTx/>
                <a:buFontTx/>
                <a:buNone/>
              </a:pPr>
              <a:t>35</a:t>
            </a:fld>
            <a:endParaRPr lang="hu-HU" altLang="hu-HU">
              <a:solidFill>
                <a:srgbClr val="000000"/>
              </a:solidFill>
              <a:latin typeface="Times New Roman" panose="02020603050405020304" pitchFamily="18" charset="0"/>
            </a:endParaRPr>
          </a:p>
        </p:txBody>
      </p:sp>
      <p:sp>
        <p:nvSpPr>
          <p:cNvPr id="41987" name="Rectangle 1"/>
          <p:cNvSpPr txBox="1">
            <a:spLocks noGrp="1" noRot="1" noChangeAspect="1" noChangeArrowheads="1" noTextEdit="1"/>
          </p:cNvSpPr>
          <p:nvPr>
            <p:ph type="sldImg"/>
          </p:nvPr>
        </p:nvSpPr>
        <p:spPr>
          <a:xfrm>
            <a:off x="1111250" y="812800"/>
            <a:ext cx="5310188" cy="39830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8" name="Rectangle 2"/>
          <p:cNvSpPr txBox="1">
            <a:spLocks noGrp="1" noChangeArrowheads="1"/>
          </p:cNvSpPr>
          <p:nvPr>
            <p:ph type="body" idx="1"/>
          </p:nvPr>
        </p:nvSpPr>
        <p:spPr>
          <a:xfrm>
            <a:off x="755650" y="5078413"/>
            <a:ext cx="6022975" cy="47863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D7A9D50B-16B5-47CA-A34F-F80F0BB6E291}" type="slidenum">
              <a:rPr lang="hu-HU" altLang="hu-HU">
                <a:solidFill>
                  <a:srgbClr val="000000"/>
                </a:solidFill>
                <a:latin typeface="Times New Roman" panose="02020603050405020304" pitchFamily="18" charset="0"/>
              </a:rPr>
              <a:pPr>
                <a:lnSpc>
                  <a:spcPct val="95000"/>
                </a:lnSpc>
                <a:buClrTx/>
                <a:buFontTx/>
                <a:buNone/>
              </a:pPr>
              <a:t>36</a:t>
            </a:fld>
            <a:endParaRPr lang="hu-HU" altLang="hu-HU">
              <a:solidFill>
                <a:srgbClr val="000000"/>
              </a:solidFill>
              <a:latin typeface="Times New Roman" panose="02020603050405020304" pitchFamily="18" charset="0"/>
            </a:endParaRPr>
          </a:p>
        </p:txBody>
      </p:sp>
      <p:sp>
        <p:nvSpPr>
          <p:cNvPr id="41987" name="Rectangle 1"/>
          <p:cNvSpPr txBox="1">
            <a:spLocks noGrp="1" noRot="1" noChangeAspect="1" noChangeArrowheads="1" noTextEdit="1"/>
          </p:cNvSpPr>
          <p:nvPr>
            <p:ph type="sldImg"/>
          </p:nvPr>
        </p:nvSpPr>
        <p:spPr>
          <a:xfrm>
            <a:off x="1111250" y="812800"/>
            <a:ext cx="5310188" cy="39830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8" name="Rectangle 2"/>
          <p:cNvSpPr txBox="1">
            <a:spLocks noGrp="1" noChangeArrowheads="1"/>
          </p:cNvSpPr>
          <p:nvPr>
            <p:ph type="body" idx="1"/>
          </p:nvPr>
        </p:nvSpPr>
        <p:spPr>
          <a:xfrm>
            <a:off x="755650" y="5078413"/>
            <a:ext cx="6022975" cy="47863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27540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D7A9D50B-16B5-47CA-A34F-F80F0BB6E291}" type="slidenum">
              <a:rPr lang="hu-HU" altLang="hu-HU">
                <a:solidFill>
                  <a:srgbClr val="000000"/>
                </a:solidFill>
                <a:latin typeface="Times New Roman" panose="02020603050405020304" pitchFamily="18" charset="0"/>
              </a:rPr>
              <a:pPr>
                <a:lnSpc>
                  <a:spcPct val="95000"/>
                </a:lnSpc>
                <a:buClrTx/>
                <a:buFontTx/>
                <a:buNone/>
              </a:pPr>
              <a:t>37</a:t>
            </a:fld>
            <a:endParaRPr lang="hu-HU" altLang="hu-HU">
              <a:solidFill>
                <a:srgbClr val="000000"/>
              </a:solidFill>
              <a:latin typeface="Times New Roman" panose="02020603050405020304" pitchFamily="18" charset="0"/>
            </a:endParaRPr>
          </a:p>
        </p:txBody>
      </p:sp>
      <p:sp>
        <p:nvSpPr>
          <p:cNvPr id="41987" name="Rectangle 1"/>
          <p:cNvSpPr txBox="1">
            <a:spLocks noGrp="1" noRot="1" noChangeAspect="1" noChangeArrowheads="1" noTextEdit="1"/>
          </p:cNvSpPr>
          <p:nvPr>
            <p:ph type="sldImg"/>
          </p:nvPr>
        </p:nvSpPr>
        <p:spPr>
          <a:xfrm>
            <a:off x="1111250" y="812800"/>
            <a:ext cx="5310188" cy="39830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8" name="Rectangle 2"/>
          <p:cNvSpPr txBox="1">
            <a:spLocks noGrp="1" noChangeArrowheads="1"/>
          </p:cNvSpPr>
          <p:nvPr>
            <p:ph type="body" idx="1"/>
          </p:nvPr>
        </p:nvSpPr>
        <p:spPr>
          <a:xfrm>
            <a:off x="755650" y="5078413"/>
            <a:ext cx="6022975" cy="47863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952274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5803A12D-D450-41D4-B268-A6EAFD298BFB}" type="slidenum">
              <a:rPr lang="hu-HU" altLang="hu-HU">
                <a:solidFill>
                  <a:srgbClr val="000000"/>
                </a:solidFill>
                <a:latin typeface="Times New Roman" panose="02020603050405020304" pitchFamily="18" charset="0"/>
              </a:rPr>
              <a:pPr>
                <a:lnSpc>
                  <a:spcPct val="95000"/>
                </a:lnSpc>
                <a:buClrTx/>
                <a:buFontTx/>
                <a:buNone/>
              </a:pPr>
              <a:t>38</a:t>
            </a:fld>
            <a:endParaRPr lang="hu-HU" altLang="hu-HU">
              <a:solidFill>
                <a:srgbClr val="000000"/>
              </a:solidFill>
              <a:latin typeface="Times New Roman" panose="02020603050405020304" pitchFamily="18" charset="0"/>
            </a:endParaRPr>
          </a:p>
        </p:txBody>
      </p:sp>
      <p:sp>
        <p:nvSpPr>
          <p:cNvPr id="43011"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D0FA0BDB-AC1B-4485-A943-770083525EE0}" type="slidenum">
              <a:rPr lang="hu-HU" altLang="hu-HU">
                <a:solidFill>
                  <a:srgbClr val="000000"/>
                </a:solidFill>
                <a:latin typeface="Times New Roman" panose="02020603050405020304" pitchFamily="18" charset="0"/>
              </a:rPr>
              <a:pPr>
                <a:lnSpc>
                  <a:spcPct val="95000"/>
                </a:lnSpc>
                <a:buClrTx/>
                <a:buFontTx/>
                <a:buNone/>
              </a:pPr>
              <a:t>4</a:t>
            </a:fld>
            <a:endParaRPr lang="hu-HU" altLang="hu-HU">
              <a:solidFill>
                <a:srgbClr val="000000"/>
              </a:solidFill>
              <a:latin typeface="Times New Roman" panose="02020603050405020304" pitchFamily="18" charset="0"/>
            </a:endParaRPr>
          </a:p>
        </p:txBody>
      </p:sp>
      <p:sp>
        <p:nvSpPr>
          <p:cNvPr id="7171"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D0FA0BDB-AC1B-4485-A943-770083525EE0}" type="slidenum">
              <a:rPr lang="hu-HU" altLang="hu-HU">
                <a:solidFill>
                  <a:srgbClr val="000000"/>
                </a:solidFill>
                <a:latin typeface="Times New Roman" panose="02020603050405020304" pitchFamily="18" charset="0"/>
              </a:rPr>
              <a:pPr>
                <a:lnSpc>
                  <a:spcPct val="95000"/>
                </a:lnSpc>
                <a:buClrTx/>
                <a:buFontTx/>
                <a:buNone/>
              </a:pPr>
              <a:t>5</a:t>
            </a:fld>
            <a:endParaRPr lang="hu-HU" altLang="hu-HU">
              <a:solidFill>
                <a:srgbClr val="000000"/>
              </a:solidFill>
              <a:latin typeface="Times New Roman" panose="02020603050405020304" pitchFamily="18" charset="0"/>
            </a:endParaRPr>
          </a:p>
        </p:txBody>
      </p:sp>
      <p:sp>
        <p:nvSpPr>
          <p:cNvPr id="7171"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2"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045015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E2DF6AFC-5879-4BF7-86D4-0B9BA946D266}" type="slidenum">
              <a:rPr lang="hu-HU" altLang="hu-HU">
                <a:solidFill>
                  <a:srgbClr val="000000"/>
                </a:solidFill>
                <a:latin typeface="Times New Roman" panose="02020603050405020304" pitchFamily="18" charset="0"/>
              </a:rPr>
              <a:pPr>
                <a:lnSpc>
                  <a:spcPct val="95000"/>
                </a:lnSpc>
                <a:buClrTx/>
                <a:buFontTx/>
                <a:buNone/>
              </a:pPr>
              <a:t>6</a:t>
            </a:fld>
            <a:endParaRPr lang="hu-HU" altLang="hu-HU">
              <a:solidFill>
                <a:srgbClr val="000000"/>
              </a:solidFill>
              <a:latin typeface="Times New Roman" panose="02020603050405020304" pitchFamily="18" charset="0"/>
            </a:endParaRPr>
          </a:p>
        </p:txBody>
      </p:sp>
      <p:sp>
        <p:nvSpPr>
          <p:cNvPr id="9219"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20"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E2DF6AFC-5879-4BF7-86D4-0B9BA946D266}" type="slidenum">
              <a:rPr lang="hu-HU" altLang="hu-HU">
                <a:solidFill>
                  <a:srgbClr val="000000"/>
                </a:solidFill>
                <a:latin typeface="Times New Roman" panose="02020603050405020304" pitchFamily="18" charset="0"/>
              </a:rPr>
              <a:pPr>
                <a:lnSpc>
                  <a:spcPct val="95000"/>
                </a:lnSpc>
                <a:buClrTx/>
                <a:buFontTx/>
                <a:buNone/>
              </a:pPr>
              <a:t>7</a:t>
            </a:fld>
            <a:endParaRPr lang="hu-HU" altLang="hu-HU">
              <a:solidFill>
                <a:srgbClr val="000000"/>
              </a:solidFill>
              <a:latin typeface="Times New Roman" panose="02020603050405020304" pitchFamily="18" charset="0"/>
            </a:endParaRPr>
          </a:p>
        </p:txBody>
      </p:sp>
      <p:sp>
        <p:nvSpPr>
          <p:cNvPr id="9219" name="Rectangle 1"/>
          <p:cNvSpPr txBox="1">
            <a:spLocks noGrp="1" noRot="1" noChangeAspect="1" noChangeArrowheads="1" noTextEdit="1"/>
          </p:cNvSpPr>
          <p:nvPr>
            <p:ph type="sldImg"/>
          </p:nvPr>
        </p:nvSpPr>
        <p:spPr>
          <a:xfrm>
            <a:off x="1109663" y="812800"/>
            <a:ext cx="5314950" cy="398462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20"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71414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B6DDE6BE-AFDA-4C43-A866-C9BE78F098A0}" type="slidenum">
              <a:rPr lang="hu-HU" altLang="hu-HU">
                <a:solidFill>
                  <a:srgbClr val="000000"/>
                </a:solidFill>
                <a:latin typeface="Times New Roman" panose="02020603050405020304" pitchFamily="18" charset="0"/>
              </a:rPr>
              <a:pPr>
                <a:lnSpc>
                  <a:spcPct val="95000"/>
                </a:lnSpc>
                <a:buClrTx/>
                <a:buFontTx/>
                <a:buNone/>
              </a:pPr>
              <a:t>8</a:t>
            </a:fld>
            <a:endParaRPr lang="hu-HU" altLang="hu-HU">
              <a:solidFill>
                <a:srgbClr val="000000"/>
              </a:solidFill>
              <a:latin typeface="Times New Roman" panose="02020603050405020304" pitchFamily="18" charset="0"/>
            </a:endParaRPr>
          </a:p>
        </p:txBody>
      </p:sp>
      <p:sp>
        <p:nvSpPr>
          <p:cNvPr id="11267"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8"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22"/>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nSpc>
                <a:spcPct val="95000"/>
              </a:lnSpc>
              <a:buClrTx/>
              <a:buFontTx/>
              <a:buNone/>
            </a:pPr>
            <a:fld id="{B6DDE6BE-AFDA-4C43-A866-C9BE78F098A0}" type="slidenum">
              <a:rPr lang="hu-HU" altLang="hu-HU">
                <a:solidFill>
                  <a:srgbClr val="000000"/>
                </a:solidFill>
                <a:latin typeface="Times New Roman" panose="02020603050405020304" pitchFamily="18" charset="0"/>
              </a:rPr>
              <a:pPr>
                <a:lnSpc>
                  <a:spcPct val="95000"/>
                </a:lnSpc>
                <a:buClrTx/>
                <a:buFontTx/>
                <a:buNone/>
              </a:pPr>
              <a:t>9</a:t>
            </a:fld>
            <a:endParaRPr lang="hu-HU" altLang="hu-HU">
              <a:solidFill>
                <a:srgbClr val="000000"/>
              </a:solidFill>
              <a:latin typeface="Times New Roman" panose="02020603050405020304" pitchFamily="18" charset="0"/>
            </a:endParaRPr>
          </a:p>
        </p:txBody>
      </p:sp>
      <p:sp>
        <p:nvSpPr>
          <p:cNvPr id="11267"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8" name="Rectangle 2"/>
          <p:cNvSpPr txBox="1">
            <a:spLocks noGrp="1" noChangeArrowheads="1"/>
          </p:cNvSpPr>
          <p:nvPr>
            <p:ph type="body" idx="1"/>
          </p:nvPr>
        </p:nvSpPr>
        <p:spPr>
          <a:xfrm>
            <a:off x="755650" y="5078413"/>
            <a:ext cx="6024563" cy="4787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269013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260475" y="1236663"/>
            <a:ext cx="7559675" cy="2632075"/>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Rectangle 3"/>
          <p:cNvSpPr>
            <a:spLocks noGrp="1" noChangeArrowheads="1"/>
          </p:cNvSpPr>
          <p:nvPr>
            <p:ph type="dt" idx="10"/>
          </p:nvPr>
        </p:nvSpPr>
        <p:spPr>
          <a:ln/>
        </p:spPr>
        <p:txBody>
          <a:bodyPr/>
          <a:lstStyle>
            <a:lvl1pPr>
              <a:defRPr/>
            </a:lvl1pPr>
          </a:lstStyle>
          <a:p>
            <a:pPr>
              <a:defRPr/>
            </a:pPr>
            <a:endParaRPr lang="hu-HU" altLang="hu-HU"/>
          </a:p>
        </p:txBody>
      </p:sp>
      <p:sp>
        <p:nvSpPr>
          <p:cNvPr id="5" name="Rectangle 4"/>
          <p:cNvSpPr>
            <a:spLocks noGrp="1" noChangeArrowheads="1"/>
          </p:cNvSpPr>
          <p:nvPr>
            <p:ph type="ftr" idx="11"/>
          </p:nvPr>
        </p:nvSpPr>
        <p:spPr>
          <a:ln/>
        </p:spPr>
        <p:txBody>
          <a:bodyPr/>
          <a:lstStyle>
            <a:lvl1pPr>
              <a:defRPr/>
            </a:lvl1pPr>
          </a:lstStyle>
          <a:p>
            <a:pPr>
              <a:defRPr/>
            </a:pPr>
            <a:endParaRPr lang="hu-HU" altLang="hu-HU"/>
          </a:p>
        </p:txBody>
      </p:sp>
      <p:sp>
        <p:nvSpPr>
          <p:cNvPr id="6" name="Rectangle 5"/>
          <p:cNvSpPr>
            <a:spLocks noGrp="1" noChangeArrowheads="1"/>
          </p:cNvSpPr>
          <p:nvPr>
            <p:ph type="sldNum" idx="12"/>
          </p:nvPr>
        </p:nvSpPr>
        <p:spPr>
          <a:ln/>
        </p:spPr>
        <p:txBody>
          <a:bodyPr/>
          <a:lstStyle>
            <a:lvl1pPr>
              <a:defRPr/>
            </a:lvl1pPr>
          </a:lstStyle>
          <a:p>
            <a:pPr>
              <a:defRPr/>
            </a:pPr>
            <a:fld id="{9F209DC3-9831-4571-BFCD-61E83E436422}" type="slidenum">
              <a:rPr lang="hu-HU" altLang="hu-HU"/>
              <a:pPr>
                <a:defRPr/>
              </a:pPr>
              <a:t>‹#›</a:t>
            </a:fld>
            <a:endParaRPr lang="hu-HU" altLang="hu-HU"/>
          </a:p>
        </p:txBody>
      </p:sp>
    </p:spTree>
    <p:extLst>
      <p:ext uri="{BB962C8B-B14F-4D97-AF65-F5344CB8AC3E}">
        <p14:creationId xmlns:p14="http://schemas.microsoft.com/office/powerpoint/2010/main" val="391773970"/>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Rectangle 3"/>
          <p:cNvSpPr>
            <a:spLocks noGrp="1" noChangeArrowheads="1"/>
          </p:cNvSpPr>
          <p:nvPr>
            <p:ph type="dt" idx="10"/>
          </p:nvPr>
        </p:nvSpPr>
        <p:spPr>
          <a:ln/>
        </p:spPr>
        <p:txBody>
          <a:bodyPr/>
          <a:lstStyle>
            <a:lvl1pPr>
              <a:defRPr/>
            </a:lvl1pPr>
          </a:lstStyle>
          <a:p>
            <a:pPr>
              <a:defRPr/>
            </a:pPr>
            <a:endParaRPr lang="hu-HU" altLang="hu-HU"/>
          </a:p>
        </p:txBody>
      </p:sp>
      <p:sp>
        <p:nvSpPr>
          <p:cNvPr id="5" name="Rectangle 4"/>
          <p:cNvSpPr>
            <a:spLocks noGrp="1" noChangeArrowheads="1"/>
          </p:cNvSpPr>
          <p:nvPr>
            <p:ph type="ftr" idx="11"/>
          </p:nvPr>
        </p:nvSpPr>
        <p:spPr>
          <a:ln/>
        </p:spPr>
        <p:txBody>
          <a:bodyPr/>
          <a:lstStyle>
            <a:lvl1pPr>
              <a:defRPr/>
            </a:lvl1pPr>
          </a:lstStyle>
          <a:p>
            <a:pPr>
              <a:defRPr/>
            </a:pPr>
            <a:endParaRPr lang="hu-HU" altLang="hu-HU"/>
          </a:p>
        </p:txBody>
      </p:sp>
      <p:sp>
        <p:nvSpPr>
          <p:cNvPr id="6" name="Rectangle 5"/>
          <p:cNvSpPr>
            <a:spLocks noGrp="1" noChangeArrowheads="1"/>
          </p:cNvSpPr>
          <p:nvPr>
            <p:ph type="sldNum" idx="12"/>
          </p:nvPr>
        </p:nvSpPr>
        <p:spPr>
          <a:ln/>
        </p:spPr>
        <p:txBody>
          <a:bodyPr/>
          <a:lstStyle>
            <a:lvl1pPr>
              <a:defRPr/>
            </a:lvl1pPr>
          </a:lstStyle>
          <a:p>
            <a:pPr>
              <a:defRPr/>
            </a:pPr>
            <a:fld id="{2CB49D64-2056-41C8-9012-D66346E8378F}" type="slidenum">
              <a:rPr lang="hu-HU" altLang="hu-HU"/>
              <a:pPr>
                <a:defRPr/>
              </a:pPr>
              <a:t>‹#›</a:t>
            </a:fld>
            <a:endParaRPr lang="hu-HU" altLang="hu-HU"/>
          </a:p>
        </p:txBody>
      </p:sp>
    </p:spTree>
    <p:extLst>
      <p:ext uri="{BB962C8B-B14F-4D97-AF65-F5344CB8AC3E}">
        <p14:creationId xmlns:p14="http://schemas.microsoft.com/office/powerpoint/2010/main" val="2065024707"/>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7286625" y="292100"/>
            <a:ext cx="2260600" cy="6438900"/>
          </a:xfrm>
        </p:spPr>
        <p:txBody>
          <a:bodyPr vert="eaVert"/>
          <a:lstStyle/>
          <a:p>
            <a:r>
              <a:rPr lang="hu-HU"/>
              <a:t>Mintacím szerkesztése</a:t>
            </a:r>
          </a:p>
        </p:txBody>
      </p:sp>
      <p:sp>
        <p:nvSpPr>
          <p:cNvPr id="3" name="Függőleges szöveg helye 2"/>
          <p:cNvSpPr>
            <a:spLocks noGrp="1"/>
          </p:cNvSpPr>
          <p:nvPr>
            <p:ph type="body" orient="vert" idx="1"/>
          </p:nvPr>
        </p:nvSpPr>
        <p:spPr>
          <a:xfrm>
            <a:off x="503238" y="292100"/>
            <a:ext cx="6630987" cy="6438900"/>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Rectangle 3"/>
          <p:cNvSpPr>
            <a:spLocks noGrp="1" noChangeArrowheads="1"/>
          </p:cNvSpPr>
          <p:nvPr>
            <p:ph type="dt" idx="10"/>
          </p:nvPr>
        </p:nvSpPr>
        <p:spPr>
          <a:ln/>
        </p:spPr>
        <p:txBody>
          <a:bodyPr/>
          <a:lstStyle>
            <a:lvl1pPr>
              <a:defRPr/>
            </a:lvl1pPr>
          </a:lstStyle>
          <a:p>
            <a:pPr>
              <a:defRPr/>
            </a:pPr>
            <a:endParaRPr lang="hu-HU" altLang="hu-HU"/>
          </a:p>
        </p:txBody>
      </p:sp>
      <p:sp>
        <p:nvSpPr>
          <p:cNvPr id="5" name="Rectangle 4"/>
          <p:cNvSpPr>
            <a:spLocks noGrp="1" noChangeArrowheads="1"/>
          </p:cNvSpPr>
          <p:nvPr>
            <p:ph type="ftr" idx="11"/>
          </p:nvPr>
        </p:nvSpPr>
        <p:spPr>
          <a:ln/>
        </p:spPr>
        <p:txBody>
          <a:bodyPr/>
          <a:lstStyle>
            <a:lvl1pPr>
              <a:defRPr/>
            </a:lvl1pPr>
          </a:lstStyle>
          <a:p>
            <a:pPr>
              <a:defRPr/>
            </a:pPr>
            <a:endParaRPr lang="hu-HU" altLang="hu-HU"/>
          </a:p>
        </p:txBody>
      </p:sp>
      <p:sp>
        <p:nvSpPr>
          <p:cNvPr id="6" name="Rectangle 5"/>
          <p:cNvSpPr>
            <a:spLocks noGrp="1" noChangeArrowheads="1"/>
          </p:cNvSpPr>
          <p:nvPr>
            <p:ph type="sldNum" idx="12"/>
          </p:nvPr>
        </p:nvSpPr>
        <p:spPr>
          <a:ln/>
        </p:spPr>
        <p:txBody>
          <a:bodyPr/>
          <a:lstStyle>
            <a:lvl1pPr>
              <a:defRPr/>
            </a:lvl1pPr>
          </a:lstStyle>
          <a:p>
            <a:pPr>
              <a:defRPr/>
            </a:pPr>
            <a:fld id="{0D244771-9838-4347-A0D3-B1843A935428}" type="slidenum">
              <a:rPr lang="hu-HU" altLang="hu-HU"/>
              <a:pPr>
                <a:defRPr/>
              </a:pPr>
              <a:t>‹#›</a:t>
            </a:fld>
            <a:endParaRPr lang="hu-HU" altLang="hu-HU"/>
          </a:p>
        </p:txBody>
      </p:sp>
    </p:spTree>
    <p:extLst>
      <p:ext uri="{BB962C8B-B14F-4D97-AF65-F5344CB8AC3E}">
        <p14:creationId xmlns:p14="http://schemas.microsoft.com/office/powerpoint/2010/main" val="3249678717"/>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gyéni elrendezés">
    <p:spTree>
      <p:nvGrpSpPr>
        <p:cNvPr id="1" name=""/>
        <p:cNvGrpSpPr/>
        <p:nvPr/>
      </p:nvGrpSpPr>
      <p:grpSpPr>
        <a:xfrm>
          <a:off x="0" y="0"/>
          <a:ext cx="0" cy="0"/>
          <a:chOff x="0" y="0"/>
          <a:chExt cx="0" cy="0"/>
        </a:xfrm>
      </p:grpSpPr>
      <p:sp>
        <p:nvSpPr>
          <p:cNvPr id="2" name="Cím 1"/>
          <p:cNvSpPr>
            <a:spLocks noGrp="1"/>
          </p:cNvSpPr>
          <p:nvPr>
            <p:ph type="title"/>
          </p:nvPr>
        </p:nvSpPr>
        <p:spPr>
          <a:xfrm>
            <a:off x="503238" y="292100"/>
            <a:ext cx="9043987" cy="1244600"/>
          </a:xfrm>
        </p:spPr>
        <p:txBody>
          <a:bodyPr/>
          <a:lstStyle/>
          <a:p>
            <a:r>
              <a:rPr lang="hu-HU"/>
              <a:t>Mintacím szerkesztése</a:t>
            </a:r>
          </a:p>
        </p:txBody>
      </p:sp>
      <p:sp>
        <p:nvSpPr>
          <p:cNvPr id="3" name="Rectangle 3"/>
          <p:cNvSpPr>
            <a:spLocks noGrp="1" noChangeArrowheads="1"/>
          </p:cNvSpPr>
          <p:nvPr>
            <p:ph type="dt" idx="10"/>
          </p:nvPr>
        </p:nvSpPr>
        <p:spPr>
          <a:ln/>
        </p:spPr>
        <p:txBody>
          <a:bodyPr/>
          <a:lstStyle>
            <a:lvl1pPr>
              <a:defRPr/>
            </a:lvl1pPr>
          </a:lstStyle>
          <a:p>
            <a:pPr>
              <a:defRPr/>
            </a:pPr>
            <a:endParaRPr lang="hu-HU" altLang="hu-HU"/>
          </a:p>
        </p:txBody>
      </p:sp>
      <p:sp>
        <p:nvSpPr>
          <p:cNvPr id="4" name="Rectangle 4"/>
          <p:cNvSpPr>
            <a:spLocks noGrp="1" noChangeArrowheads="1"/>
          </p:cNvSpPr>
          <p:nvPr>
            <p:ph type="ftr" idx="11"/>
          </p:nvPr>
        </p:nvSpPr>
        <p:spPr>
          <a:ln/>
        </p:spPr>
        <p:txBody>
          <a:bodyPr/>
          <a:lstStyle>
            <a:lvl1pPr>
              <a:defRPr/>
            </a:lvl1pPr>
          </a:lstStyle>
          <a:p>
            <a:pPr>
              <a:defRPr/>
            </a:pPr>
            <a:endParaRPr lang="hu-HU" altLang="hu-HU"/>
          </a:p>
        </p:txBody>
      </p:sp>
      <p:sp>
        <p:nvSpPr>
          <p:cNvPr id="5" name="Rectangle 5"/>
          <p:cNvSpPr>
            <a:spLocks noGrp="1" noChangeArrowheads="1"/>
          </p:cNvSpPr>
          <p:nvPr>
            <p:ph type="sldNum" idx="12"/>
          </p:nvPr>
        </p:nvSpPr>
        <p:spPr>
          <a:ln/>
        </p:spPr>
        <p:txBody>
          <a:bodyPr/>
          <a:lstStyle>
            <a:lvl1pPr>
              <a:defRPr/>
            </a:lvl1pPr>
          </a:lstStyle>
          <a:p>
            <a:pPr>
              <a:defRPr/>
            </a:pPr>
            <a:fld id="{37E9422D-F9F9-452F-B75C-6B7E616D81A5}" type="slidenum">
              <a:rPr lang="hu-HU" altLang="hu-HU"/>
              <a:pPr>
                <a:defRPr/>
              </a:pPr>
              <a:t>‹#›</a:t>
            </a:fld>
            <a:endParaRPr lang="hu-HU" altLang="hu-HU"/>
          </a:p>
        </p:txBody>
      </p:sp>
    </p:spTree>
    <p:extLst>
      <p:ext uri="{BB962C8B-B14F-4D97-AF65-F5344CB8AC3E}">
        <p14:creationId xmlns:p14="http://schemas.microsoft.com/office/powerpoint/2010/main" val="1198919453"/>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Rectangle 3"/>
          <p:cNvSpPr>
            <a:spLocks noGrp="1" noChangeArrowheads="1"/>
          </p:cNvSpPr>
          <p:nvPr>
            <p:ph type="dt" idx="10"/>
          </p:nvPr>
        </p:nvSpPr>
        <p:spPr>
          <a:ln/>
        </p:spPr>
        <p:txBody>
          <a:bodyPr/>
          <a:lstStyle>
            <a:lvl1pPr>
              <a:defRPr/>
            </a:lvl1pPr>
          </a:lstStyle>
          <a:p>
            <a:pPr>
              <a:defRPr/>
            </a:pPr>
            <a:endParaRPr lang="hu-HU" altLang="hu-HU"/>
          </a:p>
        </p:txBody>
      </p:sp>
      <p:sp>
        <p:nvSpPr>
          <p:cNvPr id="5" name="Rectangle 4"/>
          <p:cNvSpPr>
            <a:spLocks noGrp="1" noChangeArrowheads="1"/>
          </p:cNvSpPr>
          <p:nvPr>
            <p:ph type="ftr" idx="11"/>
          </p:nvPr>
        </p:nvSpPr>
        <p:spPr>
          <a:ln/>
        </p:spPr>
        <p:txBody>
          <a:bodyPr/>
          <a:lstStyle>
            <a:lvl1pPr>
              <a:defRPr/>
            </a:lvl1pPr>
          </a:lstStyle>
          <a:p>
            <a:pPr>
              <a:defRPr/>
            </a:pPr>
            <a:endParaRPr lang="hu-HU" altLang="hu-HU"/>
          </a:p>
        </p:txBody>
      </p:sp>
      <p:sp>
        <p:nvSpPr>
          <p:cNvPr id="6" name="Rectangle 5"/>
          <p:cNvSpPr>
            <a:spLocks noGrp="1" noChangeArrowheads="1"/>
          </p:cNvSpPr>
          <p:nvPr>
            <p:ph type="sldNum" idx="12"/>
          </p:nvPr>
        </p:nvSpPr>
        <p:spPr>
          <a:ln/>
        </p:spPr>
        <p:txBody>
          <a:bodyPr/>
          <a:lstStyle>
            <a:lvl1pPr>
              <a:defRPr/>
            </a:lvl1pPr>
          </a:lstStyle>
          <a:p>
            <a:pPr>
              <a:defRPr/>
            </a:pPr>
            <a:fld id="{64F1D34E-05E7-4932-837F-CB214D7DEFCC}" type="slidenum">
              <a:rPr lang="hu-HU" altLang="hu-HU"/>
              <a:pPr>
                <a:defRPr/>
              </a:pPr>
              <a:t>‹#›</a:t>
            </a:fld>
            <a:endParaRPr lang="hu-HU" altLang="hu-HU"/>
          </a:p>
        </p:txBody>
      </p:sp>
    </p:spTree>
    <p:extLst>
      <p:ext uri="{BB962C8B-B14F-4D97-AF65-F5344CB8AC3E}">
        <p14:creationId xmlns:p14="http://schemas.microsoft.com/office/powerpoint/2010/main" val="3577230710"/>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687388" y="1884363"/>
            <a:ext cx="8694737" cy="31448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Rectangle 3"/>
          <p:cNvSpPr>
            <a:spLocks noGrp="1" noChangeArrowheads="1"/>
          </p:cNvSpPr>
          <p:nvPr>
            <p:ph type="dt" idx="10"/>
          </p:nvPr>
        </p:nvSpPr>
        <p:spPr>
          <a:ln/>
        </p:spPr>
        <p:txBody>
          <a:bodyPr/>
          <a:lstStyle>
            <a:lvl1pPr>
              <a:defRPr/>
            </a:lvl1pPr>
          </a:lstStyle>
          <a:p>
            <a:pPr>
              <a:defRPr/>
            </a:pPr>
            <a:endParaRPr lang="hu-HU" altLang="hu-HU"/>
          </a:p>
        </p:txBody>
      </p:sp>
      <p:sp>
        <p:nvSpPr>
          <p:cNvPr id="5" name="Rectangle 4"/>
          <p:cNvSpPr>
            <a:spLocks noGrp="1" noChangeArrowheads="1"/>
          </p:cNvSpPr>
          <p:nvPr>
            <p:ph type="ftr" idx="11"/>
          </p:nvPr>
        </p:nvSpPr>
        <p:spPr>
          <a:ln/>
        </p:spPr>
        <p:txBody>
          <a:bodyPr/>
          <a:lstStyle>
            <a:lvl1pPr>
              <a:defRPr/>
            </a:lvl1pPr>
          </a:lstStyle>
          <a:p>
            <a:pPr>
              <a:defRPr/>
            </a:pPr>
            <a:endParaRPr lang="hu-HU" altLang="hu-HU"/>
          </a:p>
        </p:txBody>
      </p:sp>
      <p:sp>
        <p:nvSpPr>
          <p:cNvPr id="6" name="Rectangle 5"/>
          <p:cNvSpPr>
            <a:spLocks noGrp="1" noChangeArrowheads="1"/>
          </p:cNvSpPr>
          <p:nvPr>
            <p:ph type="sldNum" idx="12"/>
          </p:nvPr>
        </p:nvSpPr>
        <p:spPr>
          <a:ln/>
        </p:spPr>
        <p:txBody>
          <a:bodyPr/>
          <a:lstStyle>
            <a:lvl1pPr>
              <a:defRPr/>
            </a:lvl1pPr>
          </a:lstStyle>
          <a:p>
            <a:pPr>
              <a:defRPr/>
            </a:pPr>
            <a:fld id="{21F7E069-58DD-45F1-BAEA-8B2ED1580B28}" type="slidenum">
              <a:rPr lang="hu-HU" altLang="hu-HU"/>
              <a:pPr>
                <a:defRPr/>
              </a:pPr>
              <a:t>‹#›</a:t>
            </a:fld>
            <a:endParaRPr lang="hu-HU" altLang="hu-HU"/>
          </a:p>
        </p:txBody>
      </p:sp>
    </p:spTree>
    <p:extLst>
      <p:ext uri="{BB962C8B-B14F-4D97-AF65-F5344CB8AC3E}">
        <p14:creationId xmlns:p14="http://schemas.microsoft.com/office/powerpoint/2010/main" val="3070349641"/>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503238" y="1768475"/>
            <a:ext cx="4445000" cy="496252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5100638" y="1768475"/>
            <a:ext cx="4446587" cy="496252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Rectangle 3"/>
          <p:cNvSpPr>
            <a:spLocks noGrp="1" noChangeArrowheads="1"/>
          </p:cNvSpPr>
          <p:nvPr>
            <p:ph type="dt" idx="10"/>
          </p:nvPr>
        </p:nvSpPr>
        <p:spPr>
          <a:ln/>
        </p:spPr>
        <p:txBody>
          <a:bodyPr/>
          <a:lstStyle>
            <a:lvl1pPr>
              <a:defRPr/>
            </a:lvl1pPr>
          </a:lstStyle>
          <a:p>
            <a:pPr>
              <a:defRPr/>
            </a:pPr>
            <a:endParaRPr lang="hu-HU" altLang="hu-HU"/>
          </a:p>
        </p:txBody>
      </p:sp>
      <p:sp>
        <p:nvSpPr>
          <p:cNvPr id="6" name="Rectangle 4"/>
          <p:cNvSpPr>
            <a:spLocks noGrp="1" noChangeArrowheads="1"/>
          </p:cNvSpPr>
          <p:nvPr>
            <p:ph type="ftr" idx="11"/>
          </p:nvPr>
        </p:nvSpPr>
        <p:spPr>
          <a:ln/>
        </p:spPr>
        <p:txBody>
          <a:bodyPr/>
          <a:lstStyle>
            <a:lvl1pPr>
              <a:defRPr/>
            </a:lvl1pPr>
          </a:lstStyle>
          <a:p>
            <a:pPr>
              <a:defRPr/>
            </a:pPr>
            <a:endParaRPr lang="hu-HU" altLang="hu-HU"/>
          </a:p>
        </p:txBody>
      </p:sp>
      <p:sp>
        <p:nvSpPr>
          <p:cNvPr id="7" name="Rectangle 5"/>
          <p:cNvSpPr>
            <a:spLocks noGrp="1" noChangeArrowheads="1"/>
          </p:cNvSpPr>
          <p:nvPr>
            <p:ph type="sldNum" idx="12"/>
          </p:nvPr>
        </p:nvSpPr>
        <p:spPr>
          <a:ln/>
        </p:spPr>
        <p:txBody>
          <a:bodyPr/>
          <a:lstStyle>
            <a:lvl1pPr>
              <a:defRPr/>
            </a:lvl1pPr>
          </a:lstStyle>
          <a:p>
            <a:pPr>
              <a:defRPr/>
            </a:pPr>
            <a:fld id="{2C1578E2-1AB7-43A4-82FE-FE3DEAD57E21}" type="slidenum">
              <a:rPr lang="hu-HU" altLang="hu-HU"/>
              <a:pPr>
                <a:defRPr/>
              </a:pPr>
              <a:t>‹#›</a:t>
            </a:fld>
            <a:endParaRPr lang="hu-HU" altLang="hu-HU"/>
          </a:p>
        </p:txBody>
      </p:sp>
    </p:spTree>
    <p:extLst>
      <p:ext uri="{BB962C8B-B14F-4D97-AF65-F5344CB8AC3E}">
        <p14:creationId xmlns:p14="http://schemas.microsoft.com/office/powerpoint/2010/main" val="1536450438"/>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693738" y="403225"/>
            <a:ext cx="8694737" cy="1460500"/>
          </a:xfrm>
        </p:spPr>
        <p:txBody>
          <a:bodyPr/>
          <a:lstStyle/>
          <a:p>
            <a:r>
              <a:rPr lang="hu-HU"/>
              <a:t>Mintacím szerkesztése</a:t>
            </a:r>
          </a:p>
        </p:txBody>
      </p:sp>
      <p:sp>
        <p:nvSpPr>
          <p:cNvPr id="3" name="Szöveg helye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693738" y="2760663"/>
            <a:ext cx="4265612" cy="4062412"/>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5103813" y="2760663"/>
            <a:ext cx="4284662" cy="4062412"/>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Rectangle 3"/>
          <p:cNvSpPr>
            <a:spLocks noGrp="1" noChangeArrowheads="1"/>
          </p:cNvSpPr>
          <p:nvPr>
            <p:ph type="dt" idx="10"/>
          </p:nvPr>
        </p:nvSpPr>
        <p:spPr>
          <a:ln/>
        </p:spPr>
        <p:txBody>
          <a:bodyPr/>
          <a:lstStyle>
            <a:lvl1pPr>
              <a:defRPr/>
            </a:lvl1pPr>
          </a:lstStyle>
          <a:p>
            <a:pPr>
              <a:defRPr/>
            </a:pPr>
            <a:endParaRPr lang="hu-HU" altLang="hu-HU"/>
          </a:p>
        </p:txBody>
      </p:sp>
      <p:sp>
        <p:nvSpPr>
          <p:cNvPr id="8" name="Rectangle 4"/>
          <p:cNvSpPr>
            <a:spLocks noGrp="1" noChangeArrowheads="1"/>
          </p:cNvSpPr>
          <p:nvPr>
            <p:ph type="ftr" idx="11"/>
          </p:nvPr>
        </p:nvSpPr>
        <p:spPr>
          <a:ln/>
        </p:spPr>
        <p:txBody>
          <a:bodyPr/>
          <a:lstStyle>
            <a:lvl1pPr>
              <a:defRPr/>
            </a:lvl1pPr>
          </a:lstStyle>
          <a:p>
            <a:pPr>
              <a:defRPr/>
            </a:pPr>
            <a:endParaRPr lang="hu-HU" altLang="hu-HU"/>
          </a:p>
        </p:txBody>
      </p:sp>
      <p:sp>
        <p:nvSpPr>
          <p:cNvPr id="9" name="Rectangle 5"/>
          <p:cNvSpPr>
            <a:spLocks noGrp="1" noChangeArrowheads="1"/>
          </p:cNvSpPr>
          <p:nvPr>
            <p:ph type="sldNum" idx="12"/>
          </p:nvPr>
        </p:nvSpPr>
        <p:spPr>
          <a:ln/>
        </p:spPr>
        <p:txBody>
          <a:bodyPr/>
          <a:lstStyle>
            <a:lvl1pPr>
              <a:defRPr/>
            </a:lvl1pPr>
          </a:lstStyle>
          <a:p>
            <a:pPr>
              <a:defRPr/>
            </a:pPr>
            <a:fld id="{4C0743C5-152C-4CA6-BD16-0FDD172C5AE5}" type="slidenum">
              <a:rPr lang="hu-HU" altLang="hu-HU"/>
              <a:pPr>
                <a:defRPr/>
              </a:pPr>
              <a:t>‹#›</a:t>
            </a:fld>
            <a:endParaRPr lang="hu-HU" altLang="hu-HU"/>
          </a:p>
        </p:txBody>
      </p:sp>
    </p:spTree>
    <p:extLst>
      <p:ext uri="{BB962C8B-B14F-4D97-AF65-F5344CB8AC3E}">
        <p14:creationId xmlns:p14="http://schemas.microsoft.com/office/powerpoint/2010/main" val="2447982846"/>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Rectangle 3"/>
          <p:cNvSpPr>
            <a:spLocks noGrp="1" noChangeArrowheads="1"/>
          </p:cNvSpPr>
          <p:nvPr>
            <p:ph type="dt" idx="10"/>
          </p:nvPr>
        </p:nvSpPr>
        <p:spPr>
          <a:ln/>
        </p:spPr>
        <p:txBody>
          <a:bodyPr/>
          <a:lstStyle>
            <a:lvl1pPr>
              <a:defRPr/>
            </a:lvl1pPr>
          </a:lstStyle>
          <a:p>
            <a:pPr>
              <a:defRPr/>
            </a:pPr>
            <a:endParaRPr lang="hu-HU" altLang="hu-HU"/>
          </a:p>
        </p:txBody>
      </p:sp>
      <p:sp>
        <p:nvSpPr>
          <p:cNvPr id="4" name="Rectangle 4"/>
          <p:cNvSpPr>
            <a:spLocks noGrp="1" noChangeArrowheads="1"/>
          </p:cNvSpPr>
          <p:nvPr>
            <p:ph type="ftr" idx="11"/>
          </p:nvPr>
        </p:nvSpPr>
        <p:spPr>
          <a:ln/>
        </p:spPr>
        <p:txBody>
          <a:bodyPr/>
          <a:lstStyle>
            <a:lvl1pPr>
              <a:defRPr/>
            </a:lvl1pPr>
          </a:lstStyle>
          <a:p>
            <a:pPr>
              <a:defRPr/>
            </a:pPr>
            <a:endParaRPr lang="hu-HU" altLang="hu-HU"/>
          </a:p>
        </p:txBody>
      </p:sp>
      <p:sp>
        <p:nvSpPr>
          <p:cNvPr id="5" name="Rectangle 5"/>
          <p:cNvSpPr>
            <a:spLocks noGrp="1" noChangeArrowheads="1"/>
          </p:cNvSpPr>
          <p:nvPr>
            <p:ph type="sldNum" idx="12"/>
          </p:nvPr>
        </p:nvSpPr>
        <p:spPr>
          <a:ln/>
        </p:spPr>
        <p:txBody>
          <a:bodyPr/>
          <a:lstStyle>
            <a:lvl1pPr>
              <a:defRPr/>
            </a:lvl1pPr>
          </a:lstStyle>
          <a:p>
            <a:pPr>
              <a:defRPr/>
            </a:pPr>
            <a:fld id="{8C4AAD3D-780B-42B2-9078-885E6C1C8F84}" type="slidenum">
              <a:rPr lang="hu-HU" altLang="hu-HU"/>
              <a:pPr>
                <a:defRPr/>
              </a:pPr>
              <a:t>‹#›</a:t>
            </a:fld>
            <a:endParaRPr lang="hu-HU" altLang="hu-HU"/>
          </a:p>
        </p:txBody>
      </p:sp>
    </p:spTree>
    <p:extLst>
      <p:ext uri="{BB962C8B-B14F-4D97-AF65-F5344CB8AC3E}">
        <p14:creationId xmlns:p14="http://schemas.microsoft.com/office/powerpoint/2010/main" val="2617012800"/>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hu-HU" altLang="hu-HU"/>
          </a:p>
        </p:txBody>
      </p:sp>
      <p:sp>
        <p:nvSpPr>
          <p:cNvPr id="3" name="Rectangle 4"/>
          <p:cNvSpPr>
            <a:spLocks noGrp="1" noChangeArrowheads="1"/>
          </p:cNvSpPr>
          <p:nvPr>
            <p:ph type="ftr" idx="11"/>
          </p:nvPr>
        </p:nvSpPr>
        <p:spPr>
          <a:ln/>
        </p:spPr>
        <p:txBody>
          <a:bodyPr/>
          <a:lstStyle>
            <a:lvl1pPr>
              <a:defRPr/>
            </a:lvl1pPr>
          </a:lstStyle>
          <a:p>
            <a:pPr>
              <a:defRPr/>
            </a:pPr>
            <a:endParaRPr lang="hu-HU" altLang="hu-HU"/>
          </a:p>
        </p:txBody>
      </p:sp>
      <p:sp>
        <p:nvSpPr>
          <p:cNvPr id="4" name="Rectangle 5"/>
          <p:cNvSpPr>
            <a:spLocks noGrp="1" noChangeArrowheads="1"/>
          </p:cNvSpPr>
          <p:nvPr>
            <p:ph type="sldNum" idx="12"/>
          </p:nvPr>
        </p:nvSpPr>
        <p:spPr>
          <a:ln/>
        </p:spPr>
        <p:txBody>
          <a:bodyPr/>
          <a:lstStyle>
            <a:lvl1pPr>
              <a:defRPr/>
            </a:lvl1pPr>
          </a:lstStyle>
          <a:p>
            <a:pPr>
              <a:defRPr/>
            </a:pPr>
            <a:fld id="{44D1DEF0-930C-486E-9AD3-A7B615118D4B}" type="slidenum">
              <a:rPr lang="hu-HU" altLang="hu-HU"/>
              <a:pPr>
                <a:defRPr/>
              </a:pPr>
              <a:t>‹#›</a:t>
            </a:fld>
            <a:endParaRPr lang="hu-HU" altLang="hu-HU"/>
          </a:p>
        </p:txBody>
      </p:sp>
    </p:spTree>
    <p:extLst>
      <p:ext uri="{BB962C8B-B14F-4D97-AF65-F5344CB8AC3E}">
        <p14:creationId xmlns:p14="http://schemas.microsoft.com/office/powerpoint/2010/main" val="496614897"/>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693738" y="503238"/>
            <a:ext cx="3251200" cy="17653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Rectangle 3"/>
          <p:cNvSpPr>
            <a:spLocks noGrp="1" noChangeArrowheads="1"/>
          </p:cNvSpPr>
          <p:nvPr>
            <p:ph type="dt" idx="10"/>
          </p:nvPr>
        </p:nvSpPr>
        <p:spPr>
          <a:ln/>
        </p:spPr>
        <p:txBody>
          <a:bodyPr/>
          <a:lstStyle>
            <a:lvl1pPr>
              <a:defRPr/>
            </a:lvl1pPr>
          </a:lstStyle>
          <a:p>
            <a:pPr>
              <a:defRPr/>
            </a:pPr>
            <a:endParaRPr lang="hu-HU" altLang="hu-HU"/>
          </a:p>
        </p:txBody>
      </p:sp>
      <p:sp>
        <p:nvSpPr>
          <p:cNvPr id="6" name="Rectangle 4"/>
          <p:cNvSpPr>
            <a:spLocks noGrp="1" noChangeArrowheads="1"/>
          </p:cNvSpPr>
          <p:nvPr>
            <p:ph type="ftr" idx="11"/>
          </p:nvPr>
        </p:nvSpPr>
        <p:spPr>
          <a:ln/>
        </p:spPr>
        <p:txBody>
          <a:bodyPr/>
          <a:lstStyle>
            <a:lvl1pPr>
              <a:defRPr/>
            </a:lvl1pPr>
          </a:lstStyle>
          <a:p>
            <a:pPr>
              <a:defRPr/>
            </a:pPr>
            <a:endParaRPr lang="hu-HU" altLang="hu-HU"/>
          </a:p>
        </p:txBody>
      </p:sp>
      <p:sp>
        <p:nvSpPr>
          <p:cNvPr id="7" name="Rectangle 5"/>
          <p:cNvSpPr>
            <a:spLocks noGrp="1" noChangeArrowheads="1"/>
          </p:cNvSpPr>
          <p:nvPr>
            <p:ph type="sldNum" idx="12"/>
          </p:nvPr>
        </p:nvSpPr>
        <p:spPr>
          <a:ln/>
        </p:spPr>
        <p:txBody>
          <a:bodyPr/>
          <a:lstStyle>
            <a:lvl1pPr>
              <a:defRPr/>
            </a:lvl1pPr>
          </a:lstStyle>
          <a:p>
            <a:pPr>
              <a:defRPr/>
            </a:pPr>
            <a:fld id="{D02BDD49-95CA-4536-B768-BD002F600AE8}" type="slidenum">
              <a:rPr lang="hu-HU" altLang="hu-HU"/>
              <a:pPr>
                <a:defRPr/>
              </a:pPr>
              <a:t>‹#›</a:t>
            </a:fld>
            <a:endParaRPr lang="hu-HU" altLang="hu-HU"/>
          </a:p>
        </p:txBody>
      </p:sp>
    </p:spTree>
    <p:extLst>
      <p:ext uri="{BB962C8B-B14F-4D97-AF65-F5344CB8AC3E}">
        <p14:creationId xmlns:p14="http://schemas.microsoft.com/office/powerpoint/2010/main" val="2010226300"/>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693738" y="503238"/>
            <a:ext cx="3251200" cy="17653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u-HU" noProof="0"/>
          </a:p>
        </p:txBody>
      </p:sp>
      <p:sp>
        <p:nvSpPr>
          <p:cNvPr id="4" name="Szöveg helye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Rectangle 3"/>
          <p:cNvSpPr>
            <a:spLocks noGrp="1" noChangeArrowheads="1"/>
          </p:cNvSpPr>
          <p:nvPr>
            <p:ph type="dt" idx="10"/>
          </p:nvPr>
        </p:nvSpPr>
        <p:spPr>
          <a:ln/>
        </p:spPr>
        <p:txBody>
          <a:bodyPr/>
          <a:lstStyle>
            <a:lvl1pPr>
              <a:defRPr/>
            </a:lvl1pPr>
          </a:lstStyle>
          <a:p>
            <a:pPr>
              <a:defRPr/>
            </a:pPr>
            <a:endParaRPr lang="hu-HU" altLang="hu-HU"/>
          </a:p>
        </p:txBody>
      </p:sp>
      <p:sp>
        <p:nvSpPr>
          <p:cNvPr id="6" name="Rectangle 4"/>
          <p:cNvSpPr>
            <a:spLocks noGrp="1" noChangeArrowheads="1"/>
          </p:cNvSpPr>
          <p:nvPr>
            <p:ph type="ftr" idx="11"/>
          </p:nvPr>
        </p:nvSpPr>
        <p:spPr>
          <a:ln/>
        </p:spPr>
        <p:txBody>
          <a:bodyPr/>
          <a:lstStyle>
            <a:lvl1pPr>
              <a:defRPr/>
            </a:lvl1pPr>
          </a:lstStyle>
          <a:p>
            <a:pPr>
              <a:defRPr/>
            </a:pPr>
            <a:endParaRPr lang="hu-HU" altLang="hu-HU"/>
          </a:p>
        </p:txBody>
      </p:sp>
      <p:sp>
        <p:nvSpPr>
          <p:cNvPr id="7" name="Rectangle 5"/>
          <p:cNvSpPr>
            <a:spLocks noGrp="1" noChangeArrowheads="1"/>
          </p:cNvSpPr>
          <p:nvPr>
            <p:ph type="sldNum" idx="12"/>
          </p:nvPr>
        </p:nvSpPr>
        <p:spPr>
          <a:ln/>
        </p:spPr>
        <p:txBody>
          <a:bodyPr/>
          <a:lstStyle>
            <a:lvl1pPr>
              <a:defRPr/>
            </a:lvl1pPr>
          </a:lstStyle>
          <a:p>
            <a:pPr>
              <a:defRPr/>
            </a:pPr>
            <a:fld id="{BE78EAF6-0D11-4834-9809-D386C0E68CDB}" type="slidenum">
              <a:rPr lang="hu-HU" altLang="hu-HU"/>
              <a:pPr>
                <a:defRPr/>
              </a:pPr>
              <a:t>‹#›</a:t>
            </a:fld>
            <a:endParaRPr lang="hu-HU" altLang="hu-HU"/>
          </a:p>
        </p:txBody>
      </p:sp>
    </p:spTree>
    <p:extLst>
      <p:ext uri="{BB962C8B-B14F-4D97-AF65-F5344CB8AC3E}">
        <p14:creationId xmlns:p14="http://schemas.microsoft.com/office/powerpoint/2010/main" val="515061813"/>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3238" y="292100"/>
            <a:ext cx="9043987"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027" name="Rectangle 2"/>
          <p:cNvSpPr>
            <a:spLocks noGrp="1" noChangeArrowheads="1"/>
          </p:cNvSpPr>
          <p:nvPr>
            <p:ph type="body" idx="1"/>
          </p:nvPr>
        </p:nvSpPr>
        <p:spPr bwMode="auto">
          <a:xfrm>
            <a:off x="503238" y="1768475"/>
            <a:ext cx="9043987" cy="496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2" name="Rectangle 3"/>
          <p:cNvSpPr>
            <a:spLocks noGrp="1" noChangeArrowheads="1"/>
          </p:cNvSpPr>
          <p:nvPr>
            <p:ph type="dt"/>
          </p:nvPr>
        </p:nvSpPr>
        <p:spPr bwMode="auto">
          <a:xfrm>
            <a:off x="503238" y="6886575"/>
            <a:ext cx="2320925"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pPr>
              <a:defRPr/>
            </a:pPr>
            <a:endParaRPr lang="hu-HU" altLang="hu-HU"/>
          </a:p>
        </p:txBody>
      </p:sp>
      <p:sp>
        <p:nvSpPr>
          <p:cNvPr id="1028" name="Rectangle 4"/>
          <p:cNvSpPr>
            <a:spLocks noGrp="1" noChangeArrowheads="1"/>
          </p:cNvSpPr>
          <p:nvPr>
            <p:ph type="ftr"/>
          </p:nvPr>
        </p:nvSpPr>
        <p:spPr bwMode="auto">
          <a:xfrm>
            <a:off x="3448050" y="6886575"/>
            <a:ext cx="3168650"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pPr>
              <a:defRPr/>
            </a:pPr>
            <a:endParaRPr lang="hu-HU" altLang="hu-HU"/>
          </a:p>
        </p:txBody>
      </p:sp>
      <p:sp>
        <p:nvSpPr>
          <p:cNvPr id="1029" name="Rectangle 5"/>
          <p:cNvSpPr>
            <a:spLocks noGrp="1" noChangeArrowheads="1"/>
          </p:cNvSpPr>
          <p:nvPr>
            <p:ph type="sldNum"/>
          </p:nvPr>
        </p:nvSpPr>
        <p:spPr bwMode="auto">
          <a:xfrm>
            <a:off x="7227888" y="6886575"/>
            <a:ext cx="2320925"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mtClean="0">
                <a:solidFill>
                  <a:srgbClr val="000000"/>
                </a:solidFill>
              </a:defRPr>
            </a:lvl1pPr>
          </a:lstStyle>
          <a:p>
            <a:pPr>
              <a:defRPr/>
            </a:pPr>
            <a:fld id="{83420AB9-93D8-4095-8F4F-BF6F3D6F9596}" type="slidenum">
              <a:rPr lang="hu-HU" altLang="hu-HU"/>
              <a:pPr>
                <a:defRPr/>
              </a:pPr>
              <a:t>‹#›</a:t>
            </a:fld>
            <a:endParaRPr lang="hu-HU" altLang="hu-H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xStyles>
    <p:titleStyle>
      <a:lvl1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2pPr>
      <a:lvl3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3pPr>
      <a:lvl4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4pPr>
      <a:lvl5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9pPr>
    </p:titleStyle>
    <p:bodyStyle>
      <a:lvl1pPr marL="342900" indent="-342900" algn="l" defTabSz="449263" rtl="0" eaLnBrk="0" fontAlgn="base" hangingPunct="0">
        <a:lnSpc>
          <a:spcPct val="93000"/>
        </a:lnSpc>
        <a:spcBef>
          <a:spcPct val="0"/>
        </a:spcBef>
        <a:spcAft>
          <a:spcPts val="1413"/>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9.jpeg"/><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hyperlink" Target="https://telex.hu/eszkombajn/2020/12/26/holland-kelet-indiai-tarsasag-voc-fuszer-kereskedelem-hollandia-vilag-legertekesebb-ceg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FFCD3D2-99C8-4A57-AEC5-50BFECFF541C}"/>
              </a:ext>
            </a:extLst>
          </p:cNvPr>
          <p:cNvSpPr>
            <a:spLocks noGrp="1" noChangeArrowheads="1"/>
          </p:cNvSpPr>
          <p:nvPr>
            <p:ph type="title"/>
          </p:nvPr>
        </p:nvSpPr>
        <p:spPr>
          <a:xfrm>
            <a:off x="0" y="0"/>
            <a:ext cx="10079038" cy="576263"/>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000" b="1" dirty="0">
                <a:solidFill>
                  <a:srgbClr val="FFFFFF"/>
                </a:solidFill>
                <a:latin typeface="Cambria" panose="02040503050406030204" pitchFamily="18" charset="0"/>
              </a:rPr>
              <a:t>A világ és Európa a kora újkorban</a:t>
            </a:r>
          </a:p>
        </p:txBody>
      </p:sp>
      <p:pic>
        <p:nvPicPr>
          <p:cNvPr id="1026" name="Picture 2" descr="Portulano de Pedro Reinel - 1504 | Cartography, Map, Cartography map">
            <a:extLst>
              <a:ext uri="{FF2B5EF4-FFF2-40B4-BE49-F238E27FC236}">
                <a16:creationId xmlns:a16="http://schemas.microsoft.com/office/drawing/2014/main" id="{9C2895D5-82DF-46F1-B55A-02FAB83AF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016" y="2267669"/>
            <a:ext cx="7383005" cy="4992539"/>
          </a:xfrm>
          <a:custGeom>
            <a:avLst/>
            <a:gdLst>
              <a:gd name="connsiteX0" fmla="*/ 0 w 7383005"/>
              <a:gd name="connsiteY0" fmla="*/ 0 h 4992539"/>
              <a:gd name="connsiteX1" fmla="*/ 671182 w 7383005"/>
              <a:gd name="connsiteY1" fmla="*/ 0 h 4992539"/>
              <a:gd name="connsiteX2" fmla="*/ 1120874 w 7383005"/>
              <a:gd name="connsiteY2" fmla="*/ 0 h 4992539"/>
              <a:gd name="connsiteX3" fmla="*/ 1570567 w 7383005"/>
              <a:gd name="connsiteY3" fmla="*/ 0 h 4992539"/>
              <a:gd name="connsiteX4" fmla="*/ 2020259 w 7383005"/>
              <a:gd name="connsiteY4" fmla="*/ 0 h 4992539"/>
              <a:gd name="connsiteX5" fmla="*/ 2839101 w 7383005"/>
              <a:gd name="connsiteY5" fmla="*/ 0 h 4992539"/>
              <a:gd name="connsiteX6" fmla="*/ 3436453 w 7383005"/>
              <a:gd name="connsiteY6" fmla="*/ 0 h 4992539"/>
              <a:gd name="connsiteX7" fmla="*/ 4181466 w 7383005"/>
              <a:gd name="connsiteY7" fmla="*/ 0 h 4992539"/>
              <a:gd name="connsiteX8" fmla="*/ 4631158 w 7383005"/>
              <a:gd name="connsiteY8" fmla="*/ 0 h 4992539"/>
              <a:gd name="connsiteX9" fmla="*/ 5376170 w 7383005"/>
              <a:gd name="connsiteY9" fmla="*/ 0 h 4992539"/>
              <a:gd name="connsiteX10" fmla="*/ 6047352 w 7383005"/>
              <a:gd name="connsiteY10" fmla="*/ 0 h 4992539"/>
              <a:gd name="connsiteX11" fmla="*/ 6497044 w 7383005"/>
              <a:gd name="connsiteY11" fmla="*/ 0 h 4992539"/>
              <a:gd name="connsiteX12" fmla="*/ 7383005 w 7383005"/>
              <a:gd name="connsiteY12" fmla="*/ 0 h 4992539"/>
              <a:gd name="connsiteX13" fmla="*/ 7383005 w 7383005"/>
              <a:gd name="connsiteY13" fmla="*/ 723918 h 4992539"/>
              <a:gd name="connsiteX14" fmla="*/ 7383005 w 7383005"/>
              <a:gd name="connsiteY14" fmla="*/ 1447836 h 4992539"/>
              <a:gd name="connsiteX15" fmla="*/ 7383005 w 7383005"/>
              <a:gd name="connsiteY15" fmla="*/ 2121829 h 4992539"/>
              <a:gd name="connsiteX16" fmla="*/ 7383005 w 7383005"/>
              <a:gd name="connsiteY16" fmla="*/ 2795822 h 4992539"/>
              <a:gd name="connsiteX17" fmla="*/ 7383005 w 7383005"/>
              <a:gd name="connsiteY17" fmla="*/ 3320038 h 4992539"/>
              <a:gd name="connsiteX18" fmla="*/ 7383005 w 7383005"/>
              <a:gd name="connsiteY18" fmla="*/ 4043957 h 4992539"/>
              <a:gd name="connsiteX19" fmla="*/ 7383005 w 7383005"/>
              <a:gd name="connsiteY19" fmla="*/ 4992539 h 4992539"/>
              <a:gd name="connsiteX20" fmla="*/ 6933313 w 7383005"/>
              <a:gd name="connsiteY20" fmla="*/ 4992539 h 4992539"/>
              <a:gd name="connsiteX21" fmla="*/ 6483621 w 7383005"/>
              <a:gd name="connsiteY21" fmla="*/ 4992539 h 4992539"/>
              <a:gd name="connsiteX22" fmla="*/ 6033929 w 7383005"/>
              <a:gd name="connsiteY22" fmla="*/ 4992539 h 4992539"/>
              <a:gd name="connsiteX23" fmla="*/ 5362746 w 7383005"/>
              <a:gd name="connsiteY23" fmla="*/ 4992539 h 4992539"/>
              <a:gd name="connsiteX24" fmla="*/ 4543904 w 7383005"/>
              <a:gd name="connsiteY24" fmla="*/ 4992539 h 4992539"/>
              <a:gd name="connsiteX25" fmla="*/ 3946552 w 7383005"/>
              <a:gd name="connsiteY25" fmla="*/ 4992539 h 4992539"/>
              <a:gd name="connsiteX26" fmla="*/ 3201539 w 7383005"/>
              <a:gd name="connsiteY26" fmla="*/ 4992539 h 4992539"/>
              <a:gd name="connsiteX27" fmla="*/ 2678017 w 7383005"/>
              <a:gd name="connsiteY27" fmla="*/ 4992539 h 4992539"/>
              <a:gd name="connsiteX28" fmla="*/ 2154495 w 7383005"/>
              <a:gd name="connsiteY28" fmla="*/ 4992539 h 4992539"/>
              <a:gd name="connsiteX29" fmla="*/ 1483313 w 7383005"/>
              <a:gd name="connsiteY29" fmla="*/ 4992539 h 4992539"/>
              <a:gd name="connsiteX30" fmla="*/ 664470 w 7383005"/>
              <a:gd name="connsiteY30" fmla="*/ 4992539 h 4992539"/>
              <a:gd name="connsiteX31" fmla="*/ 0 w 7383005"/>
              <a:gd name="connsiteY31" fmla="*/ 4992539 h 4992539"/>
              <a:gd name="connsiteX32" fmla="*/ 0 w 7383005"/>
              <a:gd name="connsiteY32" fmla="*/ 4368472 h 4992539"/>
              <a:gd name="connsiteX33" fmla="*/ 0 w 7383005"/>
              <a:gd name="connsiteY33" fmla="*/ 3844255 h 4992539"/>
              <a:gd name="connsiteX34" fmla="*/ 0 w 7383005"/>
              <a:gd name="connsiteY34" fmla="*/ 3220188 h 4992539"/>
              <a:gd name="connsiteX35" fmla="*/ 0 w 7383005"/>
              <a:gd name="connsiteY35" fmla="*/ 2596120 h 4992539"/>
              <a:gd name="connsiteX36" fmla="*/ 0 w 7383005"/>
              <a:gd name="connsiteY36" fmla="*/ 1972053 h 4992539"/>
              <a:gd name="connsiteX37" fmla="*/ 0 w 7383005"/>
              <a:gd name="connsiteY37" fmla="*/ 1248135 h 4992539"/>
              <a:gd name="connsiteX38" fmla="*/ 0 w 7383005"/>
              <a:gd name="connsiteY38" fmla="*/ 574142 h 4992539"/>
              <a:gd name="connsiteX39" fmla="*/ 0 w 7383005"/>
              <a:gd name="connsiteY39" fmla="*/ 0 h 499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83005" h="4992539" extrusionOk="0">
                <a:moveTo>
                  <a:pt x="0" y="0"/>
                </a:moveTo>
                <a:cubicBezTo>
                  <a:pt x="178675" y="24722"/>
                  <a:pt x="521970" y="-14797"/>
                  <a:pt x="671182" y="0"/>
                </a:cubicBezTo>
                <a:cubicBezTo>
                  <a:pt x="820394" y="14797"/>
                  <a:pt x="940972" y="15522"/>
                  <a:pt x="1120874" y="0"/>
                </a:cubicBezTo>
                <a:cubicBezTo>
                  <a:pt x="1300776" y="-15522"/>
                  <a:pt x="1467786" y="14347"/>
                  <a:pt x="1570567" y="0"/>
                </a:cubicBezTo>
                <a:cubicBezTo>
                  <a:pt x="1673348" y="-14347"/>
                  <a:pt x="1898402" y="653"/>
                  <a:pt x="2020259" y="0"/>
                </a:cubicBezTo>
                <a:cubicBezTo>
                  <a:pt x="2142116" y="-653"/>
                  <a:pt x="2644688" y="-1032"/>
                  <a:pt x="2839101" y="0"/>
                </a:cubicBezTo>
                <a:cubicBezTo>
                  <a:pt x="3033514" y="1032"/>
                  <a:pt x="3154040" y="21917"/>
                  <a:pt x="3436453" y="0"/>
                </a:cubicBezTo>
                <a:cubicBezTo>
                  <a:pt x="3718866" y="-21917"/>
                  <a:pt x="3981113" y="-20145"/>
                  <a:pt x="4181466" y="0"/>
                </a:cubicBezTo>
                <a:cubicBezTo>
                  <a:pt x="4381819" y="20145"/>
                  <a:pt x="4507253" y="6654"/>
                  <a:pt x="4631158" y="0"/>
                </a:cubicBezTo>
                <a:cubicBezTo>
                  <a:pt x="4755063" y="-6654"/>
                  <a:pt x="5105065" y="28480"/>
                  <a:pt x="5376170" y="0"/>
                </a:cubicBezTo>
                <a:cubicBezTo>
                  <a:pt x="5647275" y="-28480"/>
                  <a:pt x="5839119" y="14371"/>
                  <a:pt x="6047352" y="0"/>
                </a:cubicBezTo>
                <a:cubicBezTo>
                  <a:pt x="6255585" y="-14371"/>
                  <a:pt x="6279831" y="-16246"/>
                  <a:pt x="6497044" y="0"/>
                </a:cubicBezTo>
                <a:cubicBezTo>
                  <a:pt x="6714257" y="16246"/>
                  <a:pt x="7201863" y="674"/>
                  <a:pt x="7383005" y="0"/>
                </a:cubicBezTo>
                <a:cubicBezTo>
                  <a:pt x="7375903" y="325382"/>
                  <a:pt x="7417413" y="461526"/>
                  <a:pt x="7383005" y="723918"/>
                </a:cubicBezTo>
                <a:cubicBezTo>
                  <a:pt x="7348597" y="986310"/>
                  <a:pt x="7390677" y="1244994"/>
                  <a:pt x="7383005" y="1447836"/>
                </a:cubicBezTo>
                <a:cubicBezTo>
                  <a:pt x="7375333" y="1650678"/>
                  <a:pt x="7385371" y="1891281"/>
                  <a:pt x="7383005" y="2121829"/>
                </a:cubicBezTo>
                <a:cubicBezTo>
                  <a:pt x="7380639" y="2352377"/>
                  <a:pt x="7367344" y="2541910"/>
                  <a:pt x="7383005" y="2795822"/>
                </a:cubicBezTo>
                <a:cubicBezTo>
                  <a:pt x="7398666" y="3049734"/>
                  <a:pt x="7385432" y="3147292"/>
                  <a:pt x="7383005" y="3320038"/>
                </a:cubicBezTo>
                <a:cubicBezTo>
                  <a:pt x="7380578" y="3492784"/>
                  <a:pt x="7400523" y="3823219"/>
                  <a:pt x="7383005" y="4043957"/>
                </a:cubicBezTo>
                <a:cubicBezTo>
                  <a:pt x="7365487" y="4264695"/>
                  <a:pt x="7402571" y="4559845"/>
                  <a:pt x="7383005" y="4992539"/>
                </a:cubicBezTo>
                <a:cubicBezTo>
                  <a:pt x="7270181" y="5011455"/>
                  <a:pt x="7043818" y="4970109"/>
                  <a:pt x="6933313" y="4992539"/>
                </a:cubicBezTo>
                <a:cubicBezTo>
                  <a:pt x="6822808" y="5014969"/>
                  <a:pt x="6635493" y="5006563"/>
                  <a:pt x="6483621" y="4992539"/>
                </a:cubicBezTo>
                <a:cubicBezTo>
                  <a:pt x="6331749" y="4978515"/>
                  <a:pt x="6250509" y="5013984"/>
                  <a:pt x="6033929" y="4992539"/>
                </a:cubicBezTo>
                <a:cubicBezTo>
                  <a:pt x="5817349" y="4971094"/>
                  <a:pt x="5562302" y="5007442"/>
                  <a:pt x="5362746" y="4992539"/>
                </a:cubicBezTo>
                <a:cubicBezTo>
                  <a:pt x="5163190" y="4977636"/>
                  <a:pt x="4903708" y="5007250"/>
                  <a:pt x="4543904" y="4992539"/>
                </a:cubicBezTo>
                <a:cubicBezTo>
                  <a:pt x="4184100" y="4977828"/>
                  <a:pt x="4195147" y="4992177"/>
                  <a:pt x="3946552" y="4992539"/>
                </a:cubicBezTo>
                <a:cubicBezTo>
                  <a:pt x="3697957" y="4992901"/>
                  <a:pt x="3372155" y="4961491"/>
                  <a:pt x="3201539" y="4992539"/>
                </a:cubicBezTo>
                <a:cubicBezTo>
                  <a:pt x="3030923" y="5023587"/>
                  <a:pt x="2872371" y="4996945"/>
                  <a:pt x="2678017" y="4992539"/>
                </a:cubicBezTo>
                <a:cubicBezTo>
                  <a:pt x="2483663" y="4988133"/>
                  <a:pt x="2313671" y="5010576"/>
                  <a:pt x="2154495" y="4992539"/>
                </a:cubicBezTo>
                <a:cubicBezTo>
                  <a:pt x="1995319" y="4974502"/>
                  <a:pt x="1748682" y="5007511"/>
                  <a:pt x="1483313" y="4992539"/>
                </a:cubicBezTo>
                <a:cubicBezTo>
                  <a:pt x="1217944" y="4977567"/>
                  <a:pt x="924997" y="5018097"/>
                  <a:pt x="664470" y="4992539"/>
                </a:cubicBezTo>
                <a:cubicBezTo>
                  <a:pt x="403943" y="4966981"/>
                  <a:pt x="290408" y="4960899"/>
                  <a:pt x="0" y="4992539"/>
                </a:cubicBezTo>
                <a:cubicBezTo>
                  <a:pt x="15161" y="4700282"/>
                  <a:pt x="1061" y="4654602"/>
                  <a:pt x="0" y="4368472"/>
                </a:cubicBezTo>
                <a:cubicBezTo>
                  <a:pt x="-1061" y="4082342"/>
                  <a:pt x="12352" y="3969679"/>
                  <a:pt x="0" y="3844255"/>
                </a:cubicBezTo>
                <a:cubicBezTo>
                  <a:pt x="-12352" y="3718831"/>
                  <a:pt x="-17351" y="3511376"/>
                  <a:pt x="0" y="3220188"/>
                </a:cubicBezTo>
                <a:cubicBezTo>
                  <a:pt x="17351" y="2929000"/>
                  <a:pt x="-649" y="2839992"/>
                  <a:pt x="0" y="2596120"/>
                </a:cubicBezTo>
                <a:cubicBezTo>
                  <a:pt x="649" y="2352248"/>
                  <a:pt x="26965" y="2270461"/>
                  <a:pt x="0" y="1972053"/>
                </a:cubicBezTo>
                <a:cubicBezTo>
                  <a:pt x="-26965" y="1673645"/>
                  <a:pt x="8424" y="1403913"/>
                  <a:pt x="0" y="1248135"/>
                </a:cubicBezTo>
                <a:cubicBezTo>
                  <a:pt x="-8424" y="1092357"/>
                  <a:pt x="-23509" y="793517"/>
                  <a:pt x="0" y="574142"/>
                </a:cubicBezTo>
                <a:cubicBezTo>
                  <a:pt x="23509" y="354767"/>
                  <a:pt x="-10693" y="158015"/>
                  <a:pt x="0" y="0"/>
                </a:cubicBezTo>
                <a:close/>
              </a:path>
            </a:pathLst>
          </a:custGeom>
          <a:noFill/>
          <a:ln w="57150">
            <a:solidFill>
              <a:srgbClr val="47150E"/>
            </a:solidFill>
            <a:extLst>
              <a:ext uri="{C807C97D-BFC1-408E-A445-0C87EB9F89A2}">
                <ask:lineSketchStyleProps xmlns:ask="http://schemas.microsoft.com/office/drawing/2018/sketchyshapes" sd="2053845134">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22CD3F-DF58-4621-BA41-407FD5EECB14}"/>
              </a:ext>
            </a:extLst>
          </p:cNvPr>
          <p:cNvSpPr txBox="1">
            <a:spLocks noChangeArrowheads="1"/>
          </p:cNvSpPr>
          <p:nvPr/>
        </p:nvSpPr>
        <p:spPr bwMode="auto">
          <a:xfrm>
            <a:off x="0" y="971525"/>
            <a:ext cx="10079038" cy="1296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2pPr>
            <a:lvl3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3pPr>
            <a:lvl4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4pPr>
            <a:lvl5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9p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4000" b="1" dirty="0">
                <a:solidFill>
                  <a:srgbClr val="FFFFFF"/>
                </a:solidFill>
                <a:latin typeface="Cambria" panose="02040503050406030204" pitchFamily="18" charset="0"/>
              </a:rPr>
              <a:t>A nagy földrajzi felfedezések</a:t>
            </a:r>
          </a:p>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4000" b="1" dirty="0">
                <a:solidFill>
                  <a:srgbClr val="FFFFFF"/>
                </a:solidFill>
                <a:latin typeface="Cambria" panose="02040503050406030204" pitchFamily="18" charset="0"/>
              </a:rPr>
              <a:t>és következményei</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7353127" y="5938838"/>
            <a:ext cx="2727497" cy="1153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Kolumbusz </a:t>
            </a:r>
          </a:p>
          <a:p>
            <a:pPr eaLnBrk="1">
              <a:buClrTx/>
              <a:buFontTx/>
              <a:buNone/>
            </a:pPr>
            <a:endParaRPr lang="hu-HU" altLang="hu-HU" b="1" dirty="0">
              <a:solidFill>
                <a:schemeClr val="bg1">
                  <a:lumMod val="95000"/>
                </a:schemeClr>
              </a:solidFill>
              <a:latin typeface="Cambria" panose="02040503050406030204" pitchFamily="18" charset="0"/>
            </a:endParaRPr>
          </a:p>
          <a:p>
            <a:pPr eaLnBrk="1">
              <a:buClrTx/>
              <a:buFontTx/>
              <a:buNone/>
            </a:pPr>
            <a:r>
              <a:rPr lang="hu-HU" altLang="hu-HU" b="1" dirty="0">
                <a:solidFill>
                  <a:schemeClr val="bg1">
                    <a:lumMod val="95000"/>
                  </a:schemeClr>
                </a:solidFill>
                <a:latin typeface="Cambria" panose="02040503050406030204" pitchFamily="18" charset="0"/>
              </a:rPr>
              <a:t>Kolumbusz négy útja </a:t>
            </a:r>
          </a:p>
          <a:p>
            <a:pPr eaLnBrk="1">
              <a:buClrTx/>
              <a:buFontTx/>
              <a:buNone/>
            </a:pPr>
            <a:r>
              <a:rPr lang="hu-HU" altLang="hu-HU" b="1" dirty="0">
                <a:solidFill>
                  <a:schemeClr val="bg1">
                    <a:lumMod val="95000"/>
                  </a:schemeClr>
                </a:solidFill>
                <a:latin typeface="Cambria" panose="02040503050406030204" pitchFamily="18" charset="0"/>
              </a:rPr>
              <a:t>az Újvilágba</a:t>
            </a:r>
          </a:p>
        </p:txBody>
      </p:sp>
      <p:sp>
        <p:nvSpPr>
          <p:cNvPr id="12291" name="Text Box 3"/>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Spanyol felfedezések – 9 / 36</a:t>
            </a: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35250"/>
            <a:ext cx="7353127" cy="492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127" y="2635250"/>
            <a:ext cx="2725911" cy="32922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1"/>
          <p:cNvSpPr txBox="1">
            <a:spLocks noChangeArrowheads="1"/>
          </p:cNvSpPr>
          <p:nvPr/>
        </p:nvSpPr>
        <p:spPr bwMode="auto">
          <a:xfrm>
            <a:off x="215900" y="798513"/>
            <a:ext cx="9864725" cy="183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lumMod val="95000"/>
                  </a:schemeClr>
                </a:solidFill>
                <a:latin typeface="Cambria" panose="02040503050406030204" pitchFamily="18" charset="0"/>
              </a:rPr>
              <a:t>A spanyol királyi család támogatta az olasz </a:t>
            </a:r>
            <a:r>
              <a:rPr lang="hu-HU" altLang="hu-HU" sz="2400" b="1" dirty="0">
                <a:solidFill>
                  <a:srgbClr val="FFCC00"/>
                </a:solidFill>
                <a:latin typeface="Cambria" panose="02040503050406030204" pitchFamily="18" charset="0"/>
              </a:rPr>
              <a:t>Kolumbusz Kristófot</a:t>
            </a:r>
          </a:p>
          <a:p>
            <a:pPr eaLnBrk="1">
              <a:lnSpc>
                <a:spcPct val="93000"/>
              </a:lnSpc>
              <a:buSzPct val="100000"/>
              <a:defRPr/>
            </a:pP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tapasztalt hajós, képzett</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több hónapos út végén </a:t>
            </a:r>
            <a:r>
              <a:rPr lang="hu-HU" altLang="hu-HU" sz="2400" b="1" dirty="0">
                <a:solidFill>
                  <a:srgbClr val="FFCC00"/>
                </a:solidFill>
                <a:latin typeface="Cambria" panose="02040503050406030204" pitchFamily="18" charset="0"/>
              </a:rPr>
              <a:t>elérte</a:t>
            </a:r>
            <a:r>
              <a:rPr lang="hu-HU" altLang="hu-HU" sz="2400" b="1" dirty="0">
                <a:solidFill>
                  <a:schemeClr val="bg1">
                    <a:lumMod val="95000"/>
                  </a:schemeClr>
                </a:solidFill>
                <a:latin typeface="Cambria" panose="02040503050406030204" pitchFamily="18" charset="0"/>
              </a:rPr>
              <a:t> a Bahama-szigeteket, Kubát és 					Hispaniolát, </a:t>
            </a:r>
            <a:r>
              <a:rPr lang="hu-HU" altLang="hu-HU" sz="2400" dirty="0">
                <a:solidFill>
                  <a:schemeClr val="bg1">
                    <a:lumMod val="95000"/>
                  </a:schemeClr>
                </a:solidFill>
                <a:latin typeface="Cambria" panose="02040503050406030204" pitchFamily="18" charset="0"/>
              </a:rPr>
              <a:t>majd</a:t>
            </a:r>
            <a:r>
              <a:rPr lang="hu-HU" altLang="hu-HU" sz="2400" b="1" dirty="0">
                <a:solidFill>
                  <a:schemeClr val="bg1">
                    <a:lumMod val="95000"/>
                  </a:schemeClr>
                </a:solidFill>
                <a:latin typeface="Cambria" panose="02040503050406030204" pitchFamily="18" charset="0"/>
              </a:rPr>
              <a:t> </a:t>
            </a:r>
            <a:r>
              <a:rPr lang="hu-HU" altLang="hu-HU" sz="2400" b="1" dirty="0">
                <a:solidFill>
                  <a:srgbClr val="FFCC00"/>
                </a:solidFill>
                <a:latin typeface="Cambria" panose="02040503050406030204" pitchFamily="18" charset="0"/>
              </a:rPr>
              <a:t>Közép-Amerika partjait 1492-ben</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err="1">
                <a:solidFill>
                  <a:schemeClr val="bg1">
                    <a:lumMod val="95000"/>
                  </a:schemeClr>
                </a:solidFill>
                <a:latin typeface="Cambria" panose="02040503050406030204" pitchFamily="18" charset="0"/>
              </a:rPr>
              <a:t>Amerigo</a:t>
            </a:r>
            <a:r>
              <a:rPr lang="hu-HU" altLang="hu-HU" sz="2400" b="1" dirty="0">
                <a:solidFill>
                  <a:schemeClr val="bg1">
                    <a:lumMod val="95000"/>
                  </a:schemeClr>
                </a:solidFill>
                <a:latin typeface="Cambria" panose="02040503050406030204" pitchFamily="18" charset="0"/>
              </a:rPr>
              <a:t> Vespucci </a:t>
            </a:r>
            <a:r>
              <a:rPr lang="hu-HU" altLang="hu-HU" sz="2400" dirty="0">
                <a:solidFill>
                  <a:schemeClr val="bg1">
                    <a:lumMod val="95000"/>
                  </a:schemeClr>
                </a:solidFill>
                <a:latin typeface="Cambria" panose="02040503050406030204" pitchFamily="18" charset="0"/>
              </a:rPr>
              <a:t>ismerte fel, hogy új földrészről van szó</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Ferdinand Magellán expedíciója (1519–1522) – 10 / 36</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9513"/>
            <a:ext cx="10079038" cy="5110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1"/>
          <p:cNvSpPr txBox="1">
            <a:spLocks noChangeArrowheads="1"/>
          </p:cNvSpPr>
          <p:nvPr/>
        </p:nvSpPr>
        <p:spPr bwMode="auto">
          <a:xfrm>
            <a:off x="215900" y="798513"/>
            <a:ext cx="9648948"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lumMod val="95000"/>
                  </a:schemeClr>
                </a:solidFill>
                <a:latin typeface="Cambria" panose="02040503050406030204" pitchFamily="18" charset="0"/>
              </a:rPr>
              <a:t>1519-ben Magellán indul útnak, </a:t>
            </a:r>
            <a:r>
              <a:rPr lang="hu-HU" altLang="hu-HU" sz="2400" dirty="0">
                <a:solidFill>
                  <a:schemeClr val="bg1">
                    <a:lumMod val="95000"/>
                  </a:schemeClr>
                </a:solidFill>
                <a:latin typeface="Cambria" panose="02040503050406030204" pitchFamily="18" charset="0"/>
              </a:rPr>
              <a:t>hogy rövidebb utat találjon a 	fűszerszigetek felé </a:t>
            </a:r>
            <a:r>
              <a:rPr lang="hu-HU" altLang="hu-HU" sz="2400" b="1" dirty="0">
                <a:solidFill>
                  <a:schemeClr val="bg1">
                    <a:lumMod val="95000"/>
                  </a:schemeClr>
                </a:solidFill>
                <a:latin typeface="Cambria" panose="02040503050406030204" pitchFamily="18" charset="0"/>
              </a:rPr>
              <a:t>nyugati irányban</a:t>
            </a:r>
          </a:p>
          <a:p>
            <a:pPr eaLnBrk="1">
              <a:lnSpc>
                <a:spcPct val="93000"/>
              </a:lnSpc>
              <a:buSzPct val="100000"/>
              <a:defRPr/>
            </a:pP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Amerika déli részén átjutott a Csendes-óceánra</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M.-t a Fülöp-szigeteken megölték, de </a:t>
            </a:r>
            <a:r>
              <a:rPr lang="hu-HU" altLang="hu-HU" sz="2400" b="1" dirty="0">
                <a:solidFill>
                  <a:schemeClr val="bg1">
                    <a:lumMod val="95000"/>
                  </a:schemeClr>
                </a:solidFill>
                <a:latin typeface="Cambria" panose="02040503050406030204" pitchFamily="18" charset="0"/>
              </a:rPr>
              <a:t>egy hajója visszaérkezett</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948" y="2627710"/>
            <a:ext cx="4496727" cy="46055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7" name="Text Box 3"/>
          <p:cNvSpPr txBox="1">
            <a:spLocks noChangeArrowheads="1"/>
          </p:cNvSpPr>
          <p:nvPr/>
        </p:nvSpPr>
        <p:spPr bwMode="auto">
          <a:xfrm>
            <a:off x="214315" y="7236221"/>
            <a:ext cx="9648824" cy="323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Egy 1504-ben strucctojásból készült földgömb az Újvilággal</a:t>
            </a:r>
          </a:p>
        </p:txBody>
      </p:sp>
      <p:sp>
        <p:nvSpPr>
          <p:cNvPr id="16388" name="Text Box 4"/>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jelentősége – 11 / 36</a:t>
            </a:r>
          </a:p>
        </p:txBody>
      </p:sp>
      <p:sp>
        <p:nvSpPr>
          <p:cNvPr id="16390" name="Text Box 1"/>
          <p:cNvSpPr txBox="1">
            <a:spLocks noChangeArrowheads="1"/>
          </p:cNvSpPr>
          <p:nvPr/>
        </p:nvSpPr>
        <p:spPr bwMode="auto">
          <a:xfrm>
            <a:off x="215900" y="798514"/>
            <a:ext cx="9648825" cy="1829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Új, közvetlen kereskedelmi utak </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Amerika: nemesfémekben gazdag; nincs </a:t>
            </a:r>
            <a:r>
              <a:rPr lang="hu-HU" altLang="hu-HU" sz="2400" dirty="0">
                <a:solidFill>
                  <a:schemeClr val="bg1">
                    <a:lumMod val="95000"/>
                  </a:schemeClr>
                </a:solidFill>
                <a:latin typeface="Cambria" panose="02040503050406030204" pitchFamily="18" charset="0"/>
              </a:rPr>
              <a:t>az óvilághoz hasonló 				</a:t>
            </a:r>
            <a:r>
              <a:rPr lang="hu-HU" altLang="hu-HU" sz="2400" b="1" dirty="0">
                <a:solidFill>
                  <a:schemeClr val="bg1">
                    <a:lumMod val="95000"/>
                  </a:schemeClr>
                </a:solidFill>
                <a:latin typeface="Cambria" panose="02040503050406030204" pitchFamily="18" charset="0"/>
              </a:rPr>
              <a:t>erős politikai hatalom = hódítható (↔ Ázsia, Afrika)</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rgbClr val="FFCC00"/>
                </a:solidFill>
                <a:latin typeface="Cambria" panose="02040503050406030204" pitchFamily="18" charset="0"/>
              </a:rPr>
              <a:t>gyarmatosítás</a:t>
            </a:r>
            <a:r>
              <a:rPr lang="hu-HU" altLang="hu-HU" sz="2400" b="1" dirty="0">
                <a:solidFill>
                  <a:schemeClr val="bg1">
                    <a:lumMod val="95000"/>
                  </a:schemeClr>
                </a:solidFill>
                <a:latin typeface="Cambria" panose="02040503050406030204" pitchFamily="18" charset="0"/>
              </a:rPr>
              <a:t>: művelésre alkalmas föld (ültetvények) </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 népességfelesleg levezetése</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jelentősége – 12 / 36</a:t>
            </a:r>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461" y="2271872"/>
            <a:ext cx="7509701" cy="52878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0" name="Text Box 1"/>
          <p:cNvSpPr txBox="1">
            <a:spLocks noChangeArrowheads="1"/>
          </p:cNvSpPr>
          <p:nvPr/>
        </p:nvSpPr>
        <p:spPr bwMode="auto">
          <a:xfrm>
            <a:off x="215900" y="798513"/>
            <a:ext cx="9648825" cy="1469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A világ „felosztása”</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spanyol–portugál szerződések</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 </a:t>
            </a:r>
            <a:r>
              <a:rPr lang="hu-HU" altLang="hu-HU" sz="2400" dirty="0" err="1">
                <a:solidFill>
                  <a:schemeClr val="bg1">
                    <a:lumMod val="95000"/>
                  </a:schemeClr>
                </a:solidFill>
                <a:latin typeface="Cambria" panose="02040503050406030204" pitchFamily="18" charset="0"/>
                <a:sym typeface="Wingdings" panose="05000000000000000000" pitchFamily="2" charset="2"/>
              </a:rPr>
              <a:t>Tordesillas</a:t>
            </a:r>
            <a:r>
              <a:rPr lang="hu-HU" altLang="hu-HU" sz="2400" dirty="0">
                <a:solidFill>
                  <a:schemeClr val="bg1">
                    <a:lumMod val="95000"/>
                  </a:schemeClr>
                </a:solidFill>
                <a:latin typeface="Cambria" panose="02040503050406030204" pitchFamily="18" charset="0"/>
                <a:sym typeface="Wingdings" panose="05000000000000000000" pitchFamily="2" charset="2"/>
              </a:rPr>
              <a:t>, 1494</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 Zaragoza, 1529</a:t>
            </a:r>
            <a:endParaRPr lang="hu-HU" altLang="hu-HU" sz="2400" dirty="0">
              <a:solidFill>
                <a:schemeClr val="bg1">
                  <a:lumMod val="95000"/>
                </a:schemeClr>
              </a:solidFill>
              <a:latin typeface="Cambria" panose="02040503050406030204" pitchFamily="18" charset="0"/>
            </a:endParaRPr>
          </a:p>
        </p:txBody>
      </p:sp>
    </p:spTree>
    <p:extLst>
      <p:ext uri="{BB962C8B-B14F-4D97-AF65-F5344CB8AC3E}">
        <p14:creationId xmlns:p14="http://schemas.microsoft.com/office/powerpoint/2010/main" val="3425710526"/>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255" y="756079"/>
            <a:ext cx="4824412" cy="2820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184" y="3188307"/>
            <a:ext cx="3101663" cy="43713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r>
              <a:rPr lang="hu-HU" altLang="hu-HU" sz="2400" b="1" dirty="0">
                <a:solidFill>
                  <a:srgbClr val="FFFFFF"/>
                </a:solidFill>
                <a:latin typeface="Cambria" panose="02040503050406030204" pitchFamily="18" charset="0"/>
              </a:rPr>
              <a:t>Közép- és Dél-Amerika kultúrái – 13 / 36</a:t>
            </a:r>
          </a:p>
        </p:txBody>
      </p:sp>
      <p:pic>
        <p:nvPicPr>
          <p:cNvPr id="1843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56079"/>
            <a:ext cx="4054475" cy="5435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15901" y="798512"/>
            <a:ext cx="9648948" cy="1166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lumMod val="95000"/>
                  </a:schemeClr>
                </a:solidFill>
                <a:latin typeface="Cambria" panose="02040503050406030204" pitchFamily="18" charset="0"/>
              </a:rPr>
              <a:t>Közép-Amerika: </a:t>
            </a:r>
            <a:r>
              <a:rPr lang="hu-HU" altLang="hu-HU" sz="2400" b="1" dirty="0" err="1">
                <a:solidFill>
                  <a:schemeClr val="bg1">
                    <a:lumMod val="95000"/>
                  </a:schemeClr>
                </a:solidFill>
                <a:latin typeface="Cambria" panose="02040503050406030204" pitchFamily="18" charset="0"/>
              </a:rPr>
              <a:t>Yukatán</a:t>
            </a:r>
            <a:r>
              <a:rPr lang="hu-HU" altLang="hu-HU" sz="2400" b="1" dirty="0">
                <a:solidFill>
                  <a:schemeClr val="bg1">
                    <a:lumMod val="95000"/>
                  </a:schemeClr>
                </a:solidFill>
                <a:latin typeface="Cambria" panose="02040503050406030204" pitchFamily="18" charset="0"/>
              </a:rPr>
              <a:t>-félsziget </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maja kultúra </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 </a:t>
            </a:r>
            <a:r>
              <a:rPr lang="hu-HU" altLang="hu-HU" sz="2400" dirty="0">
                <a:solidFill>
                  <a:schemeClr val="bg1">
                    <a:lumMod val="95000"/>
                  </a:schemeClr>
                </a:solidFill>
                <a:latin typeface="Cambria" panose="02040503050406030204" pitchFamily="18" charset="0"/>
              </a:rPr>
              <a:t>az európaiak idejére lehanyatlott</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6" y="1964684"/>
            <a:ext cx="9833285" cy="52318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4" name="Text Box 4"/>
          <p:cNvSpPr txBox="1">
            <a:spLocks noChangeArrowheads="1"/>
          </p:cNvSpPr>
          <p:nvPr/>
        </p:nvSpPr>
        <p:spPr bwMode="auto">
          <a:xfrm>
            <a:off x="36780" y="7196506"/>
            <a:ext cx="10042258" cy="363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El </a:t>
            </a:r>
            <a:r>
              <a:rPr lang="hu-HU" altLang="hu-HU" b="1" dirty="0" err="1">
                <a:solidFill>
                  <a:schemeClr val="bg1">
                    <a:lumMod val="95000"/>
                  </a:schemeClr>
                </a:solidFill>
                <a:latin typeface="Cambria" panose="02040503050406030204" pitchFamily="18" charset="0"/>
              </a:rPr>
              <a:t>Castillo</a:t>
            </a:r>
            <a:r>
              <a:rPr lang="hu-HU" altLang="hu-HU" b="1" dirty="0">
                <a:solidFill>
                  <a:schemeClr val="bg1">
                    <a:lumMod val="95000"/>
                  </a:schemeClr>
                </a:solidFill>
                <a:latin typeface="Cambria" panose="02040503050406030204" pitchFamily="18" charset="0"/>
              </a:rPr>
              <a:t>-i maja piramis és maja írás</a:t>
            </a:r>
          </a:p>
        </p:txBody>
      </p:sp>
      <p:pic>
        <p:nvPicPr>
          <p:cNvPr id="20485" name="Picture 5"/>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523162" y="798512"/>
            <a:ext cx="2557463" cy="4273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Text Box 1"/>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14 / 36</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15900" y="798513"/>
            <a:ext cx="9864725" cy="640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Tx/>
              <a:buNone/>
            </a:pPr>
            <a:endParaRPr lang="hu-HU" altLang="hu-HU" sz="2400" b="1">
              <a:solidFill>
                <a:srgbClr val="000000"/>
              </a:solidFill>
              <a:latin typeface="Cambria" panose="02040503050406030204" pitchFamily="18" charset="0"/>
            </a:endParaRPr>
          </a:p>
        </p:txBody>
      </p:sp>
      <p:sp>
        <p:nvSpPr>
          <p:cNvPr id="22531" name="Text Box 3"/>
          <p:cNvSpPr txBox="1">
            <a:spLocks noChangeArrowheads="1"/>
          </p:cNvSpPr>
          <p:nvPr/>
        </p:nvSpPr>
        <p:spPr bwMode="auto">
          <a:xfrm>
            <a:off x="1" y="6324513"/>
            <a:ext cx="4056955" cy="109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Azték harcosok</a:t>
            </a:r>
          </a:p>
          <a:p>
            <a:pPr algn="r" eaLnBrk="1">
              <a:buClrTx/>
              <a:buFontTx/>
              <a:buNone/>
            </a:pPr>
            <a:r>
              <a:rPr lang="hu-HU" altLang="hu-HU" b="1" dirty="0" err="1">
                <a:solidFill>
                  <a:schemeClr val="bg1">
                    <a:lumMod val="95000"/>
                  </a:schemeClr>
                </a:solidFill>
                <a:latin typeface="Cambria" panose="02040503050406030204" pitchFamily="18" charset="0"/>
              </a:rPr>
              <a:t>Quetzalcoatl</a:t>
            </a:r>
            <a:r>
              <a:rPr lang="hu-HU" altLang="hu-HU" b="1" dirty="0">
                <a:solidFill>
                  <a:schemeClr val="bg1">
                    <a:lumMod val="95000"/>
                  </a:schemeClr>
                </a:solidFill>
                <a:latin typeface="Cambria" panose="02040503050406030204" pitchFamily="18" charset="0"/>
              </a:rPr>
              <a:t> isten </a:t>
            </a:r>
          </a:p>
          <a:p>
            <a:pPr algn="r" eaLnBrk="1">
              <a:buClrTx/>
              <a:buFontTx/>
              <a:buNone/>
            </a:pPr>
            <a:r>
              <a:rPr lang="hu-HU" altLang="hu-HU" b="1" dirty="0">
                <a:solidFill>
                  <a:schemeClr val="bg1">
                    <a:lumMod val="95000"/>
                  </a:schemeClr>
                </a:solidFill>
                <a:latin typeface="Cambria" panose="02040503050406030204" pitchFamily="18" charset="0"/>
              </a:rPr>
              <a:t>Emberáldozat</a:t>
            </a:r>
          </a:p>
        </p:txBody>
      </p:sp>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488" y="3527425"/>
            <a:ext cx="3384550" cy="403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432" y="2292263"/>
            <a:ext cx="6105526" cy="403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543" y="3199472"/>
            <a:ext cx="2822575" cy="40243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2"/>
          <p:cNvSpPr txBox="1">
            <a:spLocks noChangeArrowheads="1"/>
          </p:cNvSpPr>
          <p:nvPr/>
        </p:nvSpPr>
        <p:spPr bwMode="auto">
          <a:xfrm>
            <a:off x="215900" y="798513"/>
            <a:ext cx="9864725" cy="14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lumMod val="95000"/>
                  </a:schemeClr>
                </a:solidFill>
                <a:latin typeface="Cambria" panose="02040503050406030204" pitchFamily="18" charset="0"/>
              </a:rPr>
              <a:t>Közép-Amerika: Azték Birodalom</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földművelés: kukorica, bab, paradicsom, tök, kakaó, gyapot, dohány</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despotikus állam</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emberadó az áldozat-bemutatásokhoz</a:t>
            </a:r>
          </a:p>
        </p:txBody>
      </p:sp>
      <p:sp>
        <p:nvSpPr>
          <p:cNvPr id="22536" name="Text Box 1"/>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15 / 36</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16 / 36</a:t>
            </a:r>
          </a:p>
        </p:txBody>
      </p:sp>
      <p:sp>
        <p:nvSpPr>
          <p:cNvPr id="24579" name="Text Box 2"/>
          <p:cNvSpPr txBox="1">
            <a:spLocks noChangeArrowheads="1"/>
          </p:cNvSpPr>
          <p:nvPr/>
        </p:nvSpPr>
        <p:spPr bwMode="auto">
          <a:xfrm>
            <a:off x="0" y="7154863"/>
            <a:ext cx="10080625"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err="1">
                <a:solidFill>
                  <a:schemeClr val="bg1">
                    <a:lumMod val="95000"/>
                  </a:schemeClr>
                </a:solidFill>
                <a:latin typeface="Cambria" panose="02040503050406030204" pitchFamily="18" charset="0"/>
              </a:rPr>
              <a:t>Tenochtitlán</a:t>
            </a:r>
            <a:r>
              <a:rPr lang="hu-HU" altLang="hu-HU" b="1" dirty="0">
                <a:solidFill>
                  <a:schemeClr val="bg1">
                    <a:lumMod val="95000"/>
                  </a:schemeClr>
                </a:solidFill>
                <a:latin typeface="Cambria" panose="02040503050406030204" pitchFamily="18" charset="0"/>
              </a:rPr>
              <a:t>, az azték főváros. </a:t>
            </a:r>
            <a:r>
              <a:rPr lang="hu-HU" altLang="hu-HU" b="1" dirty="0" err="1">
                <a:solidFill>
                  <a:schemeClr val="bg1">
                    <a:lumMod val="95000"/>
                  </a:schemeClr>
                </a:solidFill>
                <a:latin typeface="Cambria" panose="02040503050406030204" pitchFamily="18" charset="0"/>
              </a:rPr>
              <a:t>Cortes</a:t>
            </a:r>
            <a:r>
              <a:rPr lang="hu-HU" altLang="hu-HU" b="1" dirty="0">
                <a:solidFill>
                  <a:schemeClr val="bg1">
                    <a:lumMod val="95000"/>
                  </a:schemeClr>
                </a:solidFill>
                <a:latin typeface="Cambria" panose="02040503050406030204" pitchFamily="18" charset="0"/>
              </a:rPr>
              <a:t> térképe, 1524</a:t>
            </a:r>
          </a:p>
        </p:txBody>
      </p:sp>
      <p:pic>
        <p:nvPicPr>
          <p:cNvPr id="245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2163"/>
            <a:ext cx="10079038" cy="6362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17 / 36</a:t>
            </a:r>
          </a:p>
        </p:txBody>
      </p:sp>
      <p:sp>
        <p:nvSpPr>
          <p:cNvPr id="26628" name="Text Box 3"/>
          <p:cNvSpPr txBox="1">
            <a:spLocks noChangeArrowheads="1"/>
          </p:cNvSpPr>
          <p:nvPr/>
        </p:nvSpPr>
        <p:spPr bwMode="auto">
          <a:xfrm>
            <a:off x="0" y="7236221"/>
            <a:ext cx="10080625" cy="323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err="1">
                <a:solidFill>
                  <a:schemeClr val="bg1">
                    <a:lumMod val="95000"/>
                  </a:schemeClr>
                </a:solidFill>
                <a:latin typeface="Cambria" panose="02040503050406030204" pitchFamily="18" charset="0"/>
              </a:rPr>
              <a:t>Viracocha</a:t>
            </a:r>
            <a:r>
              <a:rPr lang="hu-HU" altLang="hu-HU" b="1" dirty="0">
                <a:solidFill>
                  <a:schemeClr val="bg1">
                    <a:lumMod val="95000"/>
                  </a:schemeClr>
                </a:solidFill>
                <a:latin typeface="Cambria" panose="02040503050406030204" pitchFamily="18" charset="0"/>
              </a:rPr>
              <a:t>, a „világ teremtője” – </a:t>
            </a:r>
            <a:r>
              <a:rPr lang="hu-HU" altLang="hu-HU" b="1" dirty="0" err="1">
                <a:solidFill>
                  <a:schemeClr val="bg1">
                    <a:lumMod val="95000"/>
                  </a:schemeClr>
                </a:solidFill>
                <a:latin typeface="Cambria" panose="02040503050406030204" pitchFamily="18" charset="0"/>
              </a:rPr>
              <a:t>Atahualpa</a:t>
            </a:r>
            <a:r>
              <a:rPr lang="hu-HU" altLang="hu-HU" b="1" dirty="0">
                <a:solidFill>
                  <a:schemeClr val="bg1">
                    <a:lumMod val="95000"/>
                  </a:schemeClr>
                </a:solidFill>
                <a:latin typeface="Cambria" panose="02040503050406030204" pitchFamily="18" charset="0"/>
              </a:rPr>
              <a:t>, az utolsó inka uralkodó – Inka csomóírás </a:t>
            </a:r>
          </a:p>
        </p:txBody>
      </p:sp>
      <p:pic>
        <p:nvPicPr>
          <p:cNvPr id="266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71" y="2024459"/>
            <a:ext cx="3884086" cy="52117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566" y="2010171"/>
            <a:ext cx="3463814" cy="52260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2"/>
          <p:cNvSpPr txBox="1">
            <a:spLocks noChangeArrowheads="1"/>
          </p:cNvSpPr>
          <p:nvPr/>
        </p:nvSpPr>
        <p:spPr bwMode="auto">
          <a:xfrm>
            <a:off x="215900" y="798513"/>
            <a:ext cx="9864725" cy="104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lumMod val="95000"/>
                  </a:schemeClr>
                </a:solidFill>
                <a:latin typeface="Cambria" panose="02040503050406030204" pitchFamily="18" charset="0"/>
              </a:rPr>
              <a:t>Dél-Amerika, Andok hegyei: Inka Birodalom</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földművelés: teraszos, öntözéses művelés</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despotikus hatalom, de csak kő- és fa fegyverek</a:t>
            </a:r>
          </a:p>
        </p:txBody>
      </p:sp>
      <p:pic>
        <p:nvPicPr>
          <p:cNvPr id="2050" name="Picture 2" descr="Atahualpa - Wikipedia">
            <a:extLst>
              <a:ext uri="{FF2B5EF4-FFF2-40B4-BE49-F238E27FC236}">
                <a16:creationId xmlns:a16="http://schemas.microsoft.com/office/drawing/2014/main" id="{63C52F15-8EF1-4950-B896-92E652A8A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0303" y="2010171"/>
            <a:ext cx="4050759" cy="52260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18 / 36</a:t>
            </a:r>
          </a:p>
        </p:txBody>
      </p:sp>
      <p:sp>
        <p:nvSpPr>
          <p:cNvPr id="28675" name="Text Box 2"/>
          <p:cNvSpPr txBox="1">
            <a:spLocks noChangeArrowheads="1"/>
          </p:cNvSpPr>
          <p:nvPr/>
        </p:nvSpPr>
        <p:spPr bwMode="auto">
          <a:xfrm>
            <a:off x="0" y="7236221"/>
            <a:ext cx="10080625" cy="323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Machu </a:t>
            </a:r>
            <a:r>
              <a:rPr lang="hu-HU" altLang="hu-HU" b="1" dirty="0" err="1">
                <a:solidFill>
                  <a:schemeClr val="bg1">
                    <a:lumMod val="95000"/>
                  </a:schemeClr>
                </a:solidFill>
                <a:latin typeface="Cambria" panose="02040503050406030204" pitchFamily="18" charset="0"/>
              </a:rPr>
              <a:t>Picchu</a:t>
            </a:r>
            <a:r>
              <a:rPr lang="hu-HU" altLang="hu-HU" b="1" dirty="0">
                <a:solidFill>
                  <a:schemeClr val="bg1">
                    <a:lumMod val="95000"/>
                  </a:schemeClr>
                </a:solidFill>
                <a:latin typeface="Cambria" panose="02040503050406030204" pitchFamily="18" charset="0"/>
              </a:rPr>
              <a:t> és a teraszos rendszer</a:t>
            </a:r>
          </a:p>
        </p:txBody>
      </p:sp>
      <p:pic>
        <p:nvPicPr>
          <p:cNvPr id="286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66" y="755501"/>
            <a:ext cx="9721892" cy="64807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title"/>
          </p:nvPr>
        </p:nvSpPr>
        <p:spPr>
          <a:xfrm>
            <a:off x="0" y="0"/>
            <a:ext cx="10079038" cy="576263"/>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 felfedezések háttere és megindulása – 1 / 36</a:t>
            </a:r>
          </a:p>
        </p:txBody>
      </p:sp>
      <p:sp>
        <p:nvSpPr>
          <p:cNvPr id="4102" name="Text Box 1"/>
          <p:cNvSpPr txBox="1">
            <a:spLocks noChangeArrowheads="1"/>
          </p:cNvSpPr>
          <p:nvPr/>
        </p:nvSpPr>
        <p:spPr bwMode="auto">
          <a:xfrm>
            <a:off x="215900" y="798513"/>
            <a:ext cx="9864725" cy="1829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XV. századi európai gazdaság </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nemesfém/vert pénzre növekvő igény</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 m</a:t>
            </a:r>
            <a:r>
              <a:rPr lang="hu-HU" altLang="hu-HU" sz="2400" b="1" dirty="0">
                <a:solidFill>
                  <a:schemeClr val="bg1">
                    <a:lumMod val="95000"/>
                  </a:schemeClr>
                </a:solidFill>
                <a:latin typeface="Cambria" panose="02040503050406030204" pitchFamily="18" charset="0"/>
              </a:rPr>
              <a:t>agyar és cseh nemesfémbányák kimerültek</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k</a:t>
            </a:r>
            <a:r>
              <a:rPr lang="hu-HU" altLang="hu-HU" sz="2400" b="1" dirty="0">
                <a:solidFill>
                  <a:schemeClr val="bg1">
                    <a:lumMod val="95000"/>
                  </a:schemeClr>
                </a:solidFill>
                <a:latin typeface="Cambria" panose="02040503050406030204" pitchFamily="18" charset="0"/>
              </a:rPr>
              <a:t>eletről: áru; cserébe nemesfém pénz = „szivattyú”</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 folyamatos kereslet</a:t>
            </a:r>
          </a:p>
        </p:txBody>
      </p:sp>
      <p:sp>
        <p:nvSpPr>
          <p:cNvPr id="4103" name="Text Box 4"/>
          <p:cNvSpPr txBox="1">
            <a:spLocks noChangeArrowheads="1"/>
          </p:cNvSpPr>
          <p:nvPr/>
        </p:nvSpPr>
        <p:spPr bwMode="auto">
          <a:xfrm>
            <a:off x="215897" y="7165962"/>
            <a:ext cx="9864727" cy="3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 felfedezések kiváltó okai – Fűszerkereskedő cukrot ad el</a:t>
            </a:r>
          </a:p>
        </p:txBody>
      </p:sp>
      <p:pic>
        <p:nvPicPr>
          <p:cNvPr id="8" name="Picture 2" descr="Florilegium urbanum - Material culture of merchants">
            <a:extLst>
              <a:ext uri="{FF2B5EF4-FFF2-40B4-BE49-F238E27FC236}">
                <a16:creationId xmlns:a16="http://schemas.microsoft.com/office/drawing/2014/main" id="{8AFFD81F-C69B-4009-B297-9797A0F88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566" y="2987749"/>
            <a:ext cx="5188628" cy="41782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Kép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627709"/>
            <a:ext cx="5314547" cy="4178213"/>
          </a:xfrm>
          <a:prstGeom prst="rect">
            <a:avLst/>
          </a:prstGeom>
          <a:noFill/>
          <a:ln w="63500">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19 / 36</a:t>
            </a:r>
          </a:p>
        </p:txBody>
      </p:sp>
      <p:sp>
        <p:nvSpPr>
          <p:cNvPr id="30723" name="Text Box 3"/>
          <p:cNvSpPr txBox="1">
            <a:spLocks noChangeArrowheads="1"/>
          </p:cNvSpPr>
          <p:nvPr/>
        </p:nvSpPr>
        <p:spPr bwMode="auto">
          <a:xfrm>
            <a:off x="5632342" y="6301530"/>
            <a:ext cx="4448282" cy="1258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Konkvisztádorok és őslakosok</a:t>
            </a:r>
          </a:p>
          <a:p>
            <a:pPr algn="ctr" eaLnBrk="1">
              <a:buClrTx/>
              <a:buFontTx/>
              <a:buNone/>
            </a:pPr>
            <a:endParaRPr lang="hu-HU" altLang="hu-HU" b="1" dirty="0">
              <a:solidFill>
                <a:schemeClr val="bg1">
                  <a:lumMod val="95000"/>
                </a:schemeClr>
              </a:solidFill>
              <a:latin typeface="Cambria" panose="02040503050406030204" pitchFamily="18" charset="0"/>
            </a:endParaRPr>
          </a:p>
          <a:p>
            <a:pPr eaLnBrk="1">
              <a:buClrTx/>
              <a:buFontTx/>
              <a:buNone/>
            </a:pPr>
            <a:r>
              <a:rPr lang="hu-HU" altLang="hu-HU" b="1" dirty="0">
                <a:solidFill>
                  <a:schemeClr val="bg1">
                    <a:lumMod val="95000"/>
                  </a:schemeClr>
                </a:solidFill>
                <a:latin typeface="Cambria" panose="02040503050406030204" pitchFamily="18" charset="0"/>
              </a:rPr>
              <a:t>Spanyol konkvisztádorok és szövetségeseik harcban</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630906"/>
            <a:ext cx="5619051" cy="4928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2"/>
          <p:cNvSpPr txBox="1">
            <a:spLocks noChangeArrowheads="1"/>
          </p:cNvSpPr>
          <p:nvPr/>
        </p:nvSpPr>
        <p:spPr bwMode="auto">
          <a:xfrm>
            <a:off x="215900" y="798514"/>
            <a:ext cx="9864725" cy="1826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lumMod val="95000"/>
                  </a:schemeClr>
                </a:solidFill>
                <a:latin typeface="Cambria" panose="02040503050406030204" pitchFamily="18" charset="0"/>
              </a:rPr>
              <a:t>A konkvisztádorok, azaz az európai hódítók</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elsöprő katonai fölény</a:t>
            </a:r>
            <a:r>
              <a:rPr lang="hu-HU" altLang="hu-HU" sz="2400"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rPr>
              <a:t>jobb fegyverzet + belső ellentétek</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 kis csapatokban döntöttek meg helyi birodalmakat</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err="1">
                <a:solidFill>
                  <a:schemeClr val="bg1">
                    <a:lumMod val="95000"/>
                  </a:schemeClr>
                </a:solidFill>
                <a:latin typeface="Cambria" panose="02040503050406030204" pitchFamily="18" charset="0"/>
              </a:rPr>
              <a:t>Cortez</a:t>
            </a:r>
            <a:r>
              <a:rPr lang="hu-HU" altLang="hu-HU" sz="2400" dirty="0">
                <a:solidFill>
                  <a:schemeClr val="bg1">
                    <a:lumMod val="95000"/>
                  </a:schemeClr>
                </a:solidFill>
                <a:latin typeface="Cambria" panose="02040503050406030204" pitchFamily="18" charset="0"/>
              </a:rPr>
              <a:t>: 500 emberrel megdöntötte az Azték Birodalmat (1519–21)</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Pizarro: 150 emberrel megdöntötte az Inka Birodalmat (1532)</a:t>
            </a:r>
          </a:p>
        </p:txBody>
      </p:sp>
      <p:pic>
        <p:nvPicPr>
          <p:cNvPr id="7" name="Picture 2" descr="http://www.reygladiador.com/image/125.jpg">
            <a:extLst>
              <a:ext uri="{FF2B5EF4-FFF2-40B4-BE49-F238E27FC236}">
                <a16:creationId xmlns:a16="http://schemas.microsoft.com/office/drawing/2014/main" id="{44B5CE98-65FE-4413-A854-26B62B06A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050" y="2625065"/>
            <a:ext cx="4448282" cy="3676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20 / 36</a:t>
            </a:r>
          </a:p>
        </p:txBody>
      </p:sp>
      <p:sp>
        <p:nvSpPr>
          <p:cNvPr id="9" name="Text Box 2"/>
          <p:cNvSpPr txBox="1">
            <a:spLocks noChangeArrowheads="1"/>
          </p:cNvSpPr>
          <p:nvPr/>
        </p:nvSpPr>
        <p:spPr bwMode="auto">
          <a:xfrm>
            <a:off x="215900" y="798513"/>
            <a:ext cx="9864725" cy="108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lumMod val="95000"/>
                  </a:schemeClr>
                </a:solidFill>
                <a:latin typeface="Cambria" panose="02040503050406030204" pitchFamily="18" charset="0"/>
              </a:rPr>
              <a:t>A konkvisztádorok, azaz az európai hódítók </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európai </a:t>
            </a:r>
            <a:r>
              <a:rPr lang="hu-HU" altLang="hu-HU" sz="2400" b="1" dirty="0">
                <a:solidFill>
                  <a:schemeClr val="bg1">
                    <a:lumMod val="95000"/>
                  </a:schemeClr>
                </a:solidFill>
                <a:latin typeface="Cambria" panose="02040503050406030204" pitchFamily="18" charset="0"/>
              </a:rPr>
              <a:t>betegségek</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 több millió halott (!)</a:t>
            </a:r>
          </a:p>
        </p:txBody>
      </p:sp>
      <p:pic>
        <p:nvPicPr>
          <p:cNvPr id="7" name="Picture 2">
            <a:extLst>
              <a:ext uri="{FF2B5EF4-FFF2-40B4-BE49-F238E27FC236}">
                <a16:creationId xmlns:a16="http://schemas.microsoft.com/office/drawing/2014/main" id="{9184BAC0-ECD2-4BED-B075-EC13091B8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64" b="6072"/>
          <a:stretch/>
        </p:blipFill>
        <p:spPr bwMode="auto">
          <a:xfrm>
            <a:off x="3613375" y="2693542"/>
            <a:ext cx="6467250" cy="4230244"/>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7">
            <a:extLst>
              <a:ext uri="{FF2B5EF4-FFF2-40B4-BE49-F238E27FC236}">
                <a16:creationId xmlns:a16="http://schemas.microsoft.com/office/drawing/2014/main" id="{727B7F95-6D19-436F-B90E-974D1F1F78DB}"/>
              </a:ext>
            </a:extLst>
          </p:cNvPr>
          <p:cNvSpPr txBox="1">
            <a:spLocks noChangeArrowheads="1"/>
          </p:cNvSpPr>
          <p:nvPr/>
        </p:nvSpPr>
        <p:spPr bwMode="auto">
          <a:xfrm>
            <a:off x="3613375" y="6923786"/>
            <a:ext cx="6467250" cy="6358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pPr>
            <a:r>
              <a:rPr lang="hu-HU" altLang="hu-HU" b="1" dirty="0">
                <a:latin typeface="Cambria" panose="02040503050406030204" pitchFamily="18" charset="0"/>
              </a:rPr>
              <a:t>A mexikói populáció összeomlása</a:t>
            </a:r>
          </a:p>
          <a:p>
            <a:pPr eaLnBrk="1">
              <a:buClrTx/>
            </a:pPr>
            <a:r>
              <a:rPr lang="hu-HU" altLang="hu-HU" b="1" dirty="0">
                <a:solidFill>
                  <a:schemeClr val="bg1">
                    <a:lumMod val="95000"/>
                  </a:schemeClr>
                </a:solidFill>
                <a:latin typeface="Cambria" panose="02040503050406030204" pitchFamily="18" charset="0"/>
              </a:rPr>
              <a:t>Járványos betegek</a:t>
            </a:r>
          </a:p>
        </p:txBody>
      </p:sp>
      <p:pic>
        <p:nvPicPr>
          <p:cNvPr id="5122" name="Picture 2" descr="Amazon.com: Sick Brazilian Natives Nin A Tupinamba Village In Brazil A  Shaman Tries With His Rattle To Dispel Evil Spirits And Attract Good Ones  To Heal Native Americans Dying From Diseases Brought">
            <a:extLst>
              <a:ext uri="{FF2B5EF4-FFF2-40B4-BE49-F238E27FC236}">
                <a16:creationId xmlns:a16="http://schemas.microsoft.com/office/drawing/2014/main" id="{353B3969-064A-4C6F-8C49-46D1644F1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99917"/>
            <a:ext cx="3616837" cy="30597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éptalálat a következőre: „aztec smallpox”">
            <a:extLst>
              <a:ext uri="{FF2B5EF4-FFF2-40B4-BE49-F238E27FC236}">
                <a16:creationId xmlns:a16="http://schemas.microsoft.com/office/drawing/2014/main" id="{0F86F171-AFF8-4698-97B2-372249D655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96026"/>
            <a:ext cx="3613375" cy="267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23310"/>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21 / 36</a:t>
            </a:r>
          </a:p>
        </p:txBody>
      </p:sp>
      <p:sp>
        <p:nvSpPr>
          <p:cNvPr id="32771" name="Text Box 3"/>
          <p:cNvSpPr txBox="1">
            <a:spLocks noChangeArrowheads="1"/>
          </p:cNvSpPr>
          <p:nvPr/>
        </p:nvSpPr>
        <p:spPr bwMode="auto">
          <a:xfrm>
            <a:off x="0" y="6179878"/>
            <a:ext cx="3848693"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Rabszolgatartó</a:t>
            </a:r>
          </a:p>
          <a:p>
            <a:pPr algn="r" eaLnBrk="1">
              <a:buClrTx/>
              <a:buFontTx/>
              <a:buNone/>
            </a:pPr>
            <a:r>
              <a:rPr lang="hu-HU" altLang="hu-HU" b="1" dirty="0">
                <a:solidFill>
                  <a:schemeClr val="bg1">
                    <a:lumMod val="95000"/>
                  </a:schemeClr>
                </a:solidFill>
                <a:latin typeface="Cambria" panose="02040503050406030204" pitchFamily="18" charset="0"/>
              </a:rPr>
              <a:t>Bányászat</a:t>
            </a:r>
          </a:p>
        </p:txBody>
      </p:sp>
      <p:pic>
        <p:nvPicPr>
          <p:cNvPr id="32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692" y="2262187"/>
            <a:ext cx="6231933" cy="5297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4" name="Text Box 2"/>
          <p:cNvSpPr txBox="1">
            <a:spLocks noChangeArrowheads="1"/>
          </p:cNvSpPr>
          <p:nvPr/>
        </p:nvSpPr>
        <p:spPr bwMode="auto">
          <a:xfrm>
            <a:off x="215900" y="798514"/>
            <a:ext cx="9864725" cy="1181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A hódítók </a:t>
            </a:r>
            <a:r>
              <a:rPr lang="hu-HU" altLang="hu-HU" sz="2400" b="1" dirty="0">
                <a:solidFill>
                  <a:srgbClr val="FFCC00"/>
                </a:solidFill>
                <a:latin typeface="Cambria" panose="02040503050406030204" pitchFamily="18" charset="0"/>
              </a:rPr>
              <a:t>bányákat</a:t>
            </a:r>
            <a:r>
              <a:rPr lang="hu-HU" altLang="hu-HU" sz="2400" b="1" dirty="0">
                <a:solidFill>
                  <a:schemeClr val="bg1">
                    <a:lumMod val="95000"/>
                  </a:schemeClr>
                </a:solidFill>
                <a:latin typeface="Cambria" panose="02040503050406030204" pitchFamily="18" charset="0"/>
              </a:rPr>
              <a:t> és </a:t>
            </a:r>
            <a:r>
              <a:rPr lang="hu-HU" altLang="hu-HU" sz="2400" b="1" dirty="0">
                <a:solidFill>
                  <a:srgbClr val="FFCC00"/>
                </a:solidFill>
                <a:latin typeface="Cambria" panose="02040503050406030204" pitchFamily="18" charset="0"/>
              </a:rPr>
              <a:t>ültetvényeket</a:t>
            </a:r>
            <a:r>
              <a:rPr lang="hu-HU" altLang="hu-HU" sz="2400" b="1" dirty="0">
                <a:solidFill>
                  <a:schemeClr val="bg1">
                    <a:lumMod val="95000"/>
                  </a:schemeClr>
                </a:solidFill>
                <a:latin typeface="Cambria" panose="02040503050406030204" pitchFamily="18" charset="0"/>
              </a:rPr>
              <a:t> hoztak létre</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 </a:t>
            </a:r>
            <a:r>
              <a:rPr lang="hu-HU" altLang="hu-HU" sz="2400" b="1" dirty="0">
                <a:solidFill>
                  <a:schemeClr val="bg1">
                    <a:lumMod val="95000"/>
                  </a:schemeClr>
                </a:solidFill>
                <a:latin typeface="Cambria" panose="02040503050406030204" pitchFamily="18" charset="0"/>
              </a:rPr>
              <a:t>helyi lakosság tömegesen pusztult</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munkaerő-utánpótlás Afrikából: </a:t>
            </a:r>
            <a:r>
              <a:rPr lang="hu-HU" altLang="hu-HU" sz="2400" b="1" dirty="0">
                <a:solidFill>
                  <a:srgbClr val="FFCC00"/>
                </a:solidFill>
                <a:latin typeface="Cambria" panose="02040503050406030204" pitchFamily="18" charset="0"/>
              </a:rPr>
              <a:t>rabszolgaság</a:t>
            </a:r>
            <a:endParaRPr lang="hu-HU" altLang="hu-HU" sz="2400" dirty="0">
              <a:solidFill>
                <a:srgbClr val="FFCC00"/>
              </a:solidFill>
              <a:latin typeface="Cambria" panose="02040503050406030204" pitchFamily="18" charset="0"/>
            </a:endParaRPr>
          </a:p>
        </p:txBody>
      </p:sp>
      <p:pic>
        <p:nvPicPr>
          <p:cNvPr id="7" name="Picture 2" descr="Cruelty of the Spanish Encomienda System on a Sugar Plantation, Santo  Domingo' Giclee Print | AllPosters.com">
            <a:extLst>
              <a:ext uri="{FF2B5EF4-FFF2-40B4-BE49-F238E27FC236}">
                <a16:creationId xmlns:a16="http://schemas.microsoft.com/office/drawing/2014/main" id="{012B4673-61BE-4DA2-BC9F-CB65689FE1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96" t="4585" r="14779" b="3890"/>
          <a:stretch/>
        </p:blipFill>
        <p:spPr bwMode="auto">
          <a:xfrm>
            <a:off x="1" y="1979638"/>
            <a:ext cx="4536256" cy="42002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23813" y="0"/>
            <a:ext cx="101044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22 / 36</a:t>
            </a:r>
          </a:p>
        </p:txBody>
      </p:sp>
      <p:sp>
        <p:nvSpPr>
          <p:cNvPr id="34819" name="Text Box 2"/>
          <p:cNvSpPr txBox="1">
            <a:spLocks noChangeArrowheads="1"/>
          </p:cNvSpPr>
          <p:nvPr/>
        </p:nvSpPr>
        <p:spPr bwMode="auto">
          <a:xfrm>
            <a:off x="0" y="6911975"/>
            <a:ext cx="403225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Rabszolgák elhelyezése a hajókon</a:t>
            </a:r>
          </a:p>
        </p:txBody>
      </p:sp>
      <p:pic>
        <p:nvPicPr>
          <p:cNvPr id="348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25888"/>
            <a:ext cx="4103688" cy="2986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0" y="576263"/>
            <a:ext cx="6048375" cy="4248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3" y="831850"/>
            <a:ext cx="4056063" cy="3095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250" y="4824413"/>
            <a:ext cx="6048375" cy="278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23 / 36</a:t>
            </a:r>
          </a:p>
        </p:txBody>
      </p:sp>
      <p:sp>
        <p:nvSpPr>
          <p:cNvPr id="32771" name="Text Box 3"/>
          <p:cNvSpPr txBox="1">
            <a:spLocks noChangeArrowheads="1"/>
          </p:cNvSpPr>
          <p:nvPr/>
        </p:nvSpPr>
        <p:spPr bwMode="auto">
          <a:xfrm>
            <a:off x="1" y="7143750"/>
            <a:ext cx="367216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Hittérítő – </a:t>
            </a:r>
            <a:r>
              <a:rPr lang="hu-HU" altLang="hu-HU" b="1" dirty="0" err="1">
                <a:solidFill>
                  <a:schemeClr val="bg1">
                    <a:lumMod val="95000"/>
                  </a:schemeClr>
                </a:solidFill>
                <a:latin typeface="Cambria" panose="02040503050406030204" pitchFamily="18" charset="0"/>
              </a:rPr>
              <a:t>Hernan</a:t>
            </a:r>
            <a:r>
              <a:rPr lang="hu-HU" altLang="hu-HU" b="1" dirty="0">
                <a:solidFill>
                  <a:schemeClr val="bg1">
                    <a:lumMod val="95000"/>
                  </a:schemeClr>
                </a:solidFill>
                <a:latin typeface="Cambria" panose="02040503050406030204" pitchFamily="18" charset="0"/>
              </a:rPr>
              <a:t> </a:t>
            </a:r>
            <a:r>
              <a:rPr lang="hu-HU" altLang="hu-HU" b="1" dirty="0" err="1">
                <a:solidFill>
                  <a:schemeClr val="bg1">
                    <a:lumMod val="95000"/>
                  </a:schemeClr>
                </a:solidFill>
                <a:latin typeface="Cambria" panose="02040503050406030204" pitchFamily="18" charset="0"/>
              </a:rPr>
              <a:t>Cortes</a:t>
            </a:r>
            <a:r>
              <a:rPr lang="hu-HU" altLang="hu-HU" b="1" dirty="0">
                <a:solidFill>
                  <a:schemeClr val="bg1">
                    <a:lumMod val="95000"/>
                  </a:schemeClr>
                </a:solidFill>
                <a:latin typeface="Cambria" panose="02040503050406030204" pitchFamily="18" charset="0"/>
              </a:rPr>
              <a:t>, 19. sz.</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t="19974"/>
          <a:stretch>
            <a:fillRect/>
          </a:stretch>
        </p:blipFill>
        <p:spPr bwMode="auto">
          <a:xfrm>
            <a:off x="0" y="1907628"/>
            <a:ext cx="4268272" cy="5236122"/>
          </a:xfrm>
          <a:prstGeom prst="rect">
            <a:avLst/>
          </a:prstGeom>
          <a:noFill/>
          <a:ln>
            <a:noFill/>
          </a:ln>
          <a:effectLst/>
          <a:extLst>
            <a:ext uri="{909E8E84-426E-40DD-AFC4-6F175D3DCCD1}">
              <a14:hiddenFill xmlns:a14="http://schemas.microsoft.com/office/drawing/2010/main">
                <a:blipFill dpi="0" rotWithShape="0">
                  <a:blip/>
                  <a:srcRect t="19974"/>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4" name="Text Box 2"/>
          <p:cNvSpPr txBox="1">
            <a:spLocks noChangeArrowheads="1"/>
          </p:cNvSpPr>
          <p:nvPr/>
        </p:nvSpPr>
        <p:spPr bwMode="auto">
          <a:xfrm>
            <a:off x="215900" y="798513"/>
            <a:ext cx="9864725" cy="1109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Az európai kultúra és az államszervezés</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rgbClr val="FFCC00"/>
                </a:solidFill>
                <a:latin typeface="Cambria" panose="02040503050406030204" pitchFamily="18" charset="0"/>
              </a:rPr>
              <a:t>kereszténység terjesztése</a:t>
            </a:r>
            <a:r>
              <a:rPr lang="hu-HU" altLang="hu-HU" sz="2400" dirty="0">
                <a:solidFill>
                  <a:schemeClr val="bg1">
                    <a:lumMod val="95000"/>
                  </a:schemeClr>
                </a:solidFill>
                <a:latin typeface="Cambria" panose="02040503050406030204" pitchFamily="18" charset="0"/>
              </a:rPr>
              <a:t>: hittérítés, missziók</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rgbClr val="FFCC00"/>
                </a:solidFill>
                <a:latin typeface="Cambria" panose="02040503050406030204" pitchFamily="18" charset="0"/>
              </a:rPr>
              <a:t>gyarmatosítás</a:t>
            </a:r>
            <a:r>
              <a:rPr lang="hu-HU" altLang="hu-HU" sz="2400" dirty="0">
                <a:solidFill>
                  <a:schemeClr val="bg1">
                    <a:lumMod val="95000"/>
                  </a:schemeClr>
                </a:solidFill>
                <a:latin typeface="Cambria" panose="02040503050406030204" pitchFamily="18" charset="0"/>
              </a:rPr>
              <a:t>: államszervezés európai minták szerint</a:t>
            </a:r>
            <a:endParaRPr lang="hu-HU" altLang="hu-HU" sz="2400" b="1" dirty="0">
              <a:solidFill>
                <a:schemeClr val="bg1">
                  <a:lumMod val="95000"/>
                </a:schemeClr>
              </a:solidFill>
              <a:latin typeface="Cambria" panose="02040503050406030204" pitchFamily="18" charset="0"/>
            </a:endParaRPr>
          </a:p>
        </p:txBody>
      </p:sp>
      <p:pic>
        <p:nvPicPr>
          <p:cNvPr id="4098" name="Picture 2" descr="8 Important Figures in the Conquest of the Aztec Empire">
            <a:extLst>
              <a:ext uri="{FF2B5EF4-FFF2-40B4-BE49-F238E27FC236}">
                <a16:creationId xmlns:a16="http://schemas.microsoft.com/office/drawing/2014/main" id="{2D6E26B7-7740-4D91-BFFC-0F38EE244E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176" y="2862281"/>
            <a:ext cx="6262862" cy="469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3703"/>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Az indián kultúrák és leigázásuk – 24 / 36</a:t>
            </a:r>
          </a:p>
        </p:txBody>
      </p:sp>
      <p:sp>
        <p:nvSpPr>
          <p:cNvPr id="32771" name="Text Box 3"/>
          <p:cNvSpPr txBox="1">
            <a:spLocks noChangeArrowheads="1"/>
          </p:cNvSpPr>
          <p:nvPr/>
        </p:nvSpPr>
        <p:spPr bwMode="auto">
          <a:xfrm>
            <a:off x="1" y="7164213"/>
            <a:ext cx="10080624" cy="39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 spanyol és portugál gyarmatok a 16. században</a:t>
            </a:r>
          </a:p>
        </p:txBody>
      </p:sp>
      <p:pic>
        <p:nvPicPr>
          <p:cNvPr id="7" name="Picture 4">
            <a:extLst>
              <a:ext uri="{FF2B5EF4-FFF2-40B4-BE49-F238E27FC236}">
                <a16:creationId xmlns:a16="http://schemas.microsoft.com/office/drawing/2014/main" id="{4DEBF9F9-AEB3-41C4-A903-1E2CB22BC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7882"/>
            <a:ext cx="10079038" cy="466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461132"/>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25 / 36</a:t>
            </a:r>
          </a:p>
        </p:txBody>
      </p:sp>
      <p:sp>
        <p:nvSpPr>
          <p:cNvPr id="9" name="Text Box 2"/>
          <p:cNvSpPr txBox="1">
            <a:spLocks noChangeArrowheads="1"/>
          </p:cNvSpPr>
          <p:nvPr/>
        </p:nvSpPr>
        <p:spPr bwMode="auto">
          <a:xfrm>
            <a:off x="215900" y="798512"/>
            <a:ext cx="9864725" cy="1821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solidFill>
                <a:latin typeface="Cambria" panose="02040503050406030204" pitchFamily="18" charset="0"/>
              </a:rPr>
              <a:t>A globalizáció kezdete: k</a:t>
            </a:r>
            <a:r>
              <a:rPr lang="hu-HU" altLang="hu-HU" sz="2400" b="1" dirty="0">
                <a:solidFill>
                  <a:schemeClr val="bg1">
                    <a:lumMod val="95000"/>
                  </a:schemeClr>
                </a:solidFill>
                <a:latin typeface="Cambria" panose="02040503050406030204" pitchFamily="18" charset="0"/>
              </a:rPr>
              <a:t>ialakult a </a:t>
            </a:r>
            <a:r>
              <a:rPr lang="hu-HU" altLang="hu-HU" sz="2400" b="1" dirty="0">
                <a:solidFill>
                  <a:srgbClr val="FFCC00"/>
                </a:solidFill>
                <a:latin typeface="Cambria" panose="02040503050406030204" pitchFamily="18" charset="0"/>
              </a:rPr>
              <a:t>világkereskedelem</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sym typeface="Wingdings" panose="05000000000000000000" pitchFamily="2" charset="2"/>
              </a:rPr>
              <a:t>a súlypont áthelyeződött a </a:t>
            </a:r>
            <a:r>
              <a:rPr lang="hu-HU" altLang="hu-HU" sz="2400" dirty="0" err="1">
                <a:solidFill>
                  <a:schemeClr val="bg1">
                    <a:lumMod val="95000"/>
                  </a:schemeClr>
                </a:solidFill>
                <a:latin typeface="Cambria" panose="02040503050406030204" pitchFamily="18" charset="0"/>
                <a:sym typeface="Wingdings" panose="05000000000000000000" pitchFamily="2" charset="2"/>
              </a:rPr>
              <a:t>Mediterráneumról</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 </a:t>
            </a:r>
            <a:r>
              <a:rPr lang="hu-HU" altLang="hu-HU" sz="2400" b="1" dirty="0">
                <a:solidFill>
                  <a:schemeClr val="bg1">
                    <a:lumMod val="95000"/>
                  </a:schemeClr>
                </a:solidFill>
                <a:latin typeface="Cambria" panose="02040503050406030204" pitchFamily="18" charset="0"/>
                <a:sym typeface="Wingdings" panose="05000000000000000000" pitchFamily="2" charset="2"/>
              </a:rPr>
              <a:t>megnőtt az </a:t>
            </a:r>
            <a:r>
              <a:rPr lang="hu-HU" altLang="hu-HU" sz="2400" b="1" dirty="0">
                <a:solidFill>
                  <a:srgbClr val="FFCC00"/>
                </a:solidFill>
                <a:latin typeface="Cambria" panose="02040503050406030204" pitchFamily="18" charset="0"/>
                <a:sym typeface="Wingdings" panose="05000000000000000000" pitchFamily="2" charset="2"/>
              </a:rPr>
              <a:t>atlanti partvidék </a:t>
            </a:r>
            <a:r>
              <a:rPr lang="hu-HU" altLang="hu-HU" sz="2400" b="1" dirty="0">
                <a:solidFill>
                  <a:schemeClr val="bg1">
                    <a:lumMod val="95000"/>
                  </a:schemeClr>
                </a:solidFill>
                <a:latin typeface="Cambria" panose="02040503050406030204" pitchFamily="18" charset="0"/>
                <a:sym typeface="Wingdings" panose="05000000000000000000" pitchFamily="2" charset="2"/>
              </a:rPr>
              <a:t>jelentősége </a:t>
            </a:r>
            <a:r>
              <a:rPr lang="hu-HU" altLang="hu-HU" sz="2400" dirty="0">
                <a:solidFill>
                  <a:schemeClr val="bg1">
                    <a:lumMod val="95000"/>
                  </a:schemeClr>
                </a:solidFill>
                <a:latin typeface="Cambria" panose="02040503050406030204" pitchFamily="18" charset="0"/>
                <a:sym typeface="Wingdings" panose="05000000000000000000" pitchFamily="2" charset="2"/>
              </a:rPr>
              <a:t>(kikötővárosok)</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b="1" dirty="0">
                <a:solidFill>
                  <a:schemeClr val="bg1">
                    <a:lumMod val="95000"/>
                  </a:schemeClr>
                </a:solidFill>
                <a:latin typeface="Cambria" panose="02040503050406030204" pitchFamily="18" charset="0"/>
                <a:sym typeface="Wingdings" panose="05000000000000000000" pitchFamily="2" charset="2"/>
              </a:rPr>
              <a:t>	 </a:t>
            </a:r>
            <a:r>
              <a:rPr lang="hu-HU" altLang="hu-HU" sz="2400" b="1" dirty="0">
                <a:solidFill>
                  <a:srgbClr val="FFCC00"/>
                </a:solidFill>
                <a:latin typeface="Cambria" panose="02040503050406030204" pitchFamily="18" charset="0"/>
                <a:sym typeface="Wingdings" panose="05000000000000000000" pitchFamily="2" charset="2"/>
              </a:rPr>
              <a:t>kereskedőtársaságok</a:t>
            </a:r>
            <a:r>
              <a:rPr lang="hu-HU" altLang="hu-HU" sz="2400" b="1" dirty="0">
                <a:solidFill>
                  <a:schemeClr val="bg1">
                    <a:lumMod val="95000"/>
                  </a:schemeClr>
                </a:solidFill>
                <a:latin typeface="Cambria" panose="02040503050406030204" pitchFamily="18" charset="0"/>
                <a:sym typeface="Wingdings" panose="05000000000000000000" pitchFamily="2" charset="2"/>
              </a:rPr>
              <a:t> jelentek meg</a:t>
            </a:r>
            <a:br>
              <a:rPr lang="hu-HU" altLang="hu-HU" sz="2400" b="1" dirty="0">
                <a:solidFill>
                  <a:schemeClr val="bg1">
                    <a:lumMod val="95000"/>
                  </a:schemeClr>
                </a:solidFill>
                <a:latin typeface="Cambria" panose="02040503050406030204" pitchFamily="18" charset="0"/>
                <a:sym typeface="Wingdings" panose="05000000000000000000" pitchFamily="2" charset="2"/>
              </a:rPr>
            </a:br>
            <a:r>
              <a:rPr lang="hu-HU" altLang="hu-HU" sz="2400" b="1" dirty="0">
                <a:solidFill>
                  <a:schemeClr val="bg1">
                    <a:lumMod val="95000"/>
                  </a:schemeClr>
                </a:solidFill>
                <a:latin typeface="Cambria" panose="02040503050406030204" pitchFamily="18" charset="0"/>
                <a:sym typeface="Wingdings" panose="05000000000000000000" pitchFamily="2" charset="2"/>
              </a:rPr>
              <a:t>	 </a:t>
            </a:r>
            <a:r>
              <a:rPr lang="hu-HU" altLang="hu-HU" sz="2400" b="1" dirty="0">
                <a:solidFill>
                  <a:srgbClr val="FFCC00"/>
                </a:solidFill>
                <a:latin typeface="Cambria" panose="02040503050406030204" pitchFamily="18" charset="0"/>
                <a:sym typeface="Wingdings" panose="05000000000000000000" pitchFamily="2" charset="2"/>
              </a:rPr>
              <a:t>vállalkozók</a:t>
            </a:r>
            <a:r>
              <a:rPr lang="hu-HU" altLang="hu-HU" sz="2400" b="1" dirty="0">
                <a:solidFill>
                  <a:schemeClr val="bg1">
                    <a:lumMod val="95000"/>
                  </a:schemeClr>
                </a:solidFill>
                <a:latin typeface="Cambria" panose="02040503050406030204" pitchFamily="18" charset="0"/>
                <a:sym typeface="Wingdings" panose="05000000000000000000" pitchFamily="2" charset="2"/>
              </a:rPr>
              <a:t>: pénzügyi befektetések</a:t>
            </a:r>
          </a:p>
        </p:txBody>
      </p:sp>
      <p:sp>
        <p:nvSpPr>
          <p:cNvPr id="2" name="Téglalap 1">
            <a:extLst>
              <a:ext uri="{FF2B5EF4-FFF2-40B4-BE49-F238E27FC236}">
                <a16:creationId xmlns:a16="http://schemas.microsoft.com/office/drawing/2014/main" id="{1CAABF1A-A37D-4B34-BE21-D1B02525BD7E}"/>
              </a:ext>
            </a:extLst>
          </p:cNvPr>
          <p:cNvSpPr/>
          <p:nvPr/>
        </p:nvSpPr>
        <p:spPr>
          <a:xfrm>
            <a:off x="215900" y="2619592"/>
            <a:ext cx="9648825" cy="4801314"/>
          </a:xfrm>
          <a:prstGeom prst="rect">
            <a:avLst/>
          </a:prstGeom>
          <a:solidFill>
            <a:srgbClr val="47150E"/>
          </a:solidFill>
          <a:ln w="57150" cap="rnd">
            <a:solidFill>
              <a:schemeClr val="bg1">
                <a:lumMod val="95000"/>
              </a:schemeClr>
            </a:solidFill>
            <a:prstDash val="sysDot"/>
          </a:ln>
        </p:spPr>
        <p:txBody>
          <a:bodyPr wrap="square">
            <a:spAutoFit/>
          </a:bodyPr>
          <a:lstStyle/>
          <a:p>
            <a:pPr algn="just"/>
            <a:r>
              <a:rPr lang="hu-HU" dirty="0">
                <a:solidFill>
                  <a:schemeClr val="bg1">
                    <a:lumMod val="95000"/>
                  </a:schemeClr>
                </a:solidFill>
                <a:latin typeface="Cambria" panose="02040503050406030204" pitchFamily="18" charset="0"/>
              </a:rPr>
              <a:t>„[1504. február] ötödik napján Alexandriából visszatérőben Velencébe érkezett három gálya... Ezek üresen, áru nélkül érkeztek, pedig senki nem emlékezett arra, hogy valaha is megtörtént volna, hogy egy gálya útjáról áru nélkül térjen haza. </a:t>
            </a:r>
          </a:p>
          <a:p>
            <a:pPr algn="just"/>
            <a:r>
              <a:rPr lang="hu-HU" dirty="0">
                <a:solidFill>
                  <a:schemeClr val="bg1">
                    <a:lumMod val="95000"/>
                  </a:schemeClr>
                </a:solidFill>
                <a:latin typeface="Cambria" panose="02040503050406030204" pitchFamily="18" charset="0"/>
              </a:rPr>
              <a:t>Az Alexandriából visszatért kereskedők azt is beszélték, hogy a szultán úr nagy erőfeszítéseket tett, hogy Indiában, </a:t>
            </a:r>
            <a:r>
              <a:rPr lang="hu-HU" dirty="0" err="1">
                <a:solidFill>
                  <a:schemeClr val="bg1">
                    <a:lumMod val="95000"/>
                  </a:schemeClr>
                </a:solidFill>
                <a:latin typeface="Cambria" panose="02040503050406030204" pitchFamily="18" charset="0"/>
              </a:rPr>
              <a:t>Kálikutban</a:t>
            </a:r>
            <a:r>
              <a:rPr lang="hu-HU" dirty="0">
                <a:solidFill>
                  <a:schemeClr val="bg1">
                    <a:lumMod val="95000"/>
                  </a:schemeClr>
                </a:solidFill>
                <a:latin typeface="Cambria" panose="02040503050406030204" pitchFamily="18" charset="0"/>
              </a:rPr>
              <a:t> a portugálokat és gályáikat ne fogadják be. Azt is hallották, hogy az említett </a:t>
            </a:r>
            <a:r>
              <a:rPr lang="hu-HU" dirty="0" err="1">
                <a:solidFill>
                  <a:schemeClr val="bg1">
                    <a:lumMod val="95000"/>
                  </a:schemeClr>
                </a:solidFill>
                <a:latin typeface="Cambria" panose="02040503050406030204" pitchFamily="18" charset="0"/>
              </a:rPr>
              <a:t>karavellákat</a:t>
            </a:r>
            <a:r>
              <a:rPr lang="hu-HU" dirty="0">
                <a:solidFill>
                  <a:schemeClr val="bg1">
                    <a:lumMod val="95000"/>
                  </a:schemeClr>
                </a:solidFill>
                <a:latin typeface="Cambria" panose="02040503050406030204" pitchFamily="18" charset="0"/>
              </a:rPr>
              <a:t> </a:t>
            </a:r>
            <a:r>
              <a:rPr lang="hu-HU" dirty="0" err="1">
                <a:solidFill>
                  <a:schemeClr val="bg1">
                    <a:lumMod val="95000"/>
                  </a:schemeClr>
                </a:solidFill>
                <a:latin typeface="Cambria" panose="02040503050406030204" pitchFamily="18" charset="0"/>
              </a:rPr>
              <a:t>Kalikutban</a:t>
            </a:r>
            <a:r>
              <a:rPr lang="hu-HU" dirty="0">
                <a:solidFill>
                  <a:schemeClr val="bg1">
                    <a:lumMod val="95000"/>
                  </a:schemeClr>
                </a:solidFill>
                <a:latin typeface="Cambria" panose="02040503050406030204" pitchFamily="18" charset="0"/>
              </a:rPr>
              <a:t> valóban nem fogadták be, a Lisszabonba irányított árukat pedig a mórok a hajókról és a bárkákról rabolták... </a:t>
            </a:r>
          </a:p>
          <a:p>
            <a:pPr algn="just"/>
            <a:r>
              <a:rPr lang="hu-HU" dirty="0">
                <a:solidFill>
                  <a:schemeClr val="bg1">
                    <a:lumMod val="95000"/>
                  </a:schemeClr>
                </a:solidFill>
                <a:latin typeface="Cambria" panose="02040503050406030204" pitchFamily="18" charset="0"/>
              </a:rPr>
              <a:t>[1506. június] Egy Genovából nagyon gyorsan érkezett levélből megtudtuk, hogy a portugáliai Lisszabonba március 24-én áruval megrakott négy </a:t>
            </a:r>
            <a:r>
              <a:rPr lang="hu-HU" dirty="0" err="1">
                <a:solidFill>
                  <a:schemeClr val="bg1">
                    <a:lumMod val="95000"/>
                  </a:schemeClr>
                </a:solidFill>
                <a:latin typeface="Cambria" panose="02040503050406030204" pitchFamily="18" charset="0"/>
              </a:rPr>
              <a:t>karavella</a:t>
            </a:r>
            <a:r>
              <a:rPr lang="hu-HU" dirty="0">
                <a:solidFill>
                  <a:schemeClr val="bg1">
                    <a:lumMod val="95000"/>
                  </a:schemeClr>
                </a:solidFill>
                <a:latin typeface="Cambria" panose="02040503050406030204" pitchFamily="18" charset="0"/>
              </a:rPr>
              <a:t> érkezett, melyek az indiai útról tértek vissza, és rakományuk 25 ezer </a:t>
            </a:r>
            <a:r>
              <a:rPr lang="hu-HU" dirty="0" err="1">
                <a:solidFill>
                  <a:schemeClr val="bg1">
                    <a:lumMod val="95000"/>
                  </a:schemeClr>
                </a:solidFill>
                <a:latin typeface="Cambria" panose="02040503050406030204" pitchFamily="18" charset="0"/>
              </a:rPr>
              <a:t>cantera</a:t>
            </a:r>
            <a:r>
              <a:rPr lang="hu-HU" dirty="0">
                <a:solidFill>
                  <a:schemeClr val="bg1">
                    <a:lumMod val="95000"/>
                  </a:schemeClr>
                </a:solidFill>
                <a:latin typeface="Cambria" panose="02040503050406030204" pitchFamily="18" charset="0"/>
              </a:rPr>
              <a:t> [1 </a:t>
            </a:r>
            <a:r>
              <a:rPr lang="hu-HU" dirty="0" err="1">
                <a:solidFill>
                  <a:schemeClr val="bg1">
                    <a:lumMod val="95000"/>
                  </a:schemeClr>
                </a:solidFill>
                <a:latin typeface="Cambria" panose="02040503050406030204" pitchFamily="18" charset="0"/>
              </a:rPr>
              <a:t>cantera</a:t>
            </a:r>
            <a:r>
              <a:rPr lang="hu-HU" dirty="0">
                <a:solidFill>
                  <a:schemeClr val="bg1">
                    <a:lumMod val="95000"/>
                  </a:schemeClr>
                </a:solidFill>
                <a:latin typeface="Cambria" panose="02040503050406030204" pitchFamily="18" charset="0"/>
              </a:rPr>
              <a:t> kb. 72 kg] bors és szantálfa volt. [...] </a:t>
            </a:r>
          </a:p>
          <a:p>
            <a:pPr algn="just"/>
            <a:r>
              <a:rPr lang="hu-HU" dirty="0">
                <a:solidFill>
                  <a:schemeClr val="bg1">
                    <a:lumMod val="95000"/>
                  </a:schemeClr>
                </a:solidFill>
                <a:latin typeface="Cambria" panose="02040503050406030204" pitchFamily="18" charset="0"/>
              </a:rPr>
              <a:t>Ez a hír Velence városában nagy elkedvetlenedést okozott, mert a hajózást nagy romlás fenyegeti. Most már kétségkívül világos lett az is, hogy ez az utazás Portugáliából Indiába rendszeressé válik, és hogy általában évenként tehetik meg a </a:t>
            </a:r>
            <a:r>
              <a:rPr lang="hu-HU" dirty="0" err="1">
                <a:solidFill>
                  <a:schemeClr val="bg1">
                    <a:lumMod val="95000"/>
                  </a:schemeClr>
                </a:solidFill>
                <a:latin typeface="Cambria" panose="02040503050406030204" pitchFamily="18" charset="0"/>
              </a:rPr>
              <a:t>karavellák</a:t>
            </a:r>
            <a:r>
              <a:rPr lang="hu-HU" dirty="0">
                <a:solidFill>
                  <a:schemeClr val="bg1">
                    <a:lumMod val="95000"/>
                  </a:schemeClr>
                </a:solidFill>
                <a:latin typeface="Cambria" panose="02040503050406030204" pitchFamily="18" charset="0"/>
              </a:rPr>
              <a:t> ezt az utat. Így ezután a velencei kalmárok nem mehetnek Szíriába, mivel árut ott már nem kaphatnak. Az Indiába vezető másik út felfedezése igen nagy dolog volt. A Velencei Köztársaságot régóta nem fenyegette nagyobb kár vagy veszély.” </a:t>
            </a:r>
          </a:p>
          <a:p>
            <a:pPr algn="just"/>
            <a:r>
              <a:rPr lang="hu-HU" dirty="0">
                <a:solidFill>
                  <a:schemeClr val="bg1">
                    <a:lumMod val="95000"/>
                  </a:schemeClr>
                </a:solidFill>
                <a:latin typeface="Cambria" panose="02040503050406030204" pitchFamily="18" charset="0"/>
              </a:rPr>
              <a:t>	(</a:t>
            </a:r>
            <a:r>
              <a:rPr lang="hu-HU" dirty="0" err="1">
                <a:solidFill>
                  <a:schemeClr val="bg1">
                    <a:lumMod val="95000"/>
                  </a:schemeClr>
                </a:solidFill>
                <a:latin typeface="Cambria" panose="02040503050406030204" pitchFamily="18" charset="0"/>
              </a:rPr>
              <a:t>Girolamo</a:t>
            </a:r>
            <a:r>
              <a:rPr lang="hu-HU" dirty="0">
                <a:solidFill>
                  <a:schemeClr val="bg1">
                    <a:lumMod val="95000"/>
                  </a:schemeClr>
                </a:solidFill>
                <a:latin typeface="Cambria" panose="02040503050406030204" pitchFamily="18" charset="0"/>
              </a:rPr>
              <a:t> </a:t>
            </a:r>
            <a:r>
              <a:rPr lang="hu-HU" dirty="0" err="1">
                <a:solidFill>
                  <a:schemeClr val="bg1">
                    <a:lumMod val="95000"/>
                  </a:schemeClr>
                </a:solidFill>
                <a:latin typeface="Cambria" panose="02040503050406030204" pitchFamily="18" charset="0"/>
              </a:rPr>
              <a:t>Priuli</a:t>
            </a:r>
            <a:r>
              <a:rPr lang="hu-HU" dirty="0">
                <a:solidFill>
                  <a:schemeClr val="bg1">
                    <a:lumMod val="95000"/>
                  </a:schemeClr>
                </a:solidFill>
                <a:latin typeface="Cambria" panose="02040503050406030204" pitchFamily="18" charset="0"/>
              </a:rPr>
              <a:t> naplójából a levantei kereskedelem helyzetéről)</a:t>
            </a:r>
            <a:endParaRPr lang="hu-HU" dirty="0">
              <a:solidFill>
                <a:schemeClr val="bg1">
                  <a:lumMod val="95000"/>
                </a:schemeClr>
              </a:solidFill>
              <a:effectLst/>
              <a:latin typeface="Cambria" panose="02040503050406030204" pitchFamily="18" charset="0"/>
            </a:endParaRPr>
          </a:p>
        </p:txBody>
      </p:sp>
    </p:spTree>
    <p:extLst>
      <p:ext uri="{BB962C8B-B14F-4D97-AF65-F5344CB8AC3E}">
        <p14:creationId xmlns:p14="http://schemas.microsoft.com/office/powerpoint/2010/main" val="1350136947"/>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26 / 36</a:t>
            </a:r>
          </a:p>
        </p:txBody>
      </p:sp>
      <p:sp>
        <p:nvSpPr>
          <p:cNvPr id="9" name="Text Box 2"/>
          <p:cNvSpPr txBox="1">
            <a:spLocks noChangeArrowheads="1"/>
          </p:cNvSpPr>
          <p:nvPr/>
        </p:nvSpPr>
        <p:spPr bwMode="auto">
          <a:xfrm>
            <a:off x="215901" y="798512"/>
            <a:ext cx="9648948" cy="18210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solidFill>
                <a:latin typeface="Cambria" panose="02040503050406030204" pitchFamily="18" charset="0"/>
              </a:rPr>
              <a:t>A globalizáció kezdete: k</a:t>
            </a:r>
            <a:r>
              <a:rPr lang="hu-HU" altLang="hu-HU" sz="2400" b="1" dirty="0">
                <a:solidFill>
                  <a:schemeClr val="bg1">
                    <a:lumMod val="95000"/>
                  </a:schemeClr>
                </a:solidFill>
                <a:latin typeface="Cambria" panose="02040503050406030204" pitchFamily="18" charset="0"/>
              </a:rPr>
              <a:t>ialakult a </a:t>
            </a:r>
            <a:r>
              <a:rPr lang="hu-HU" altLang="hu-HU" sz="2400" b="1" dirty="0">
                <a:solidFill>
                  <a:srgbClr val="FFCC00"/>
                </a:solidFill>
                <a:latin typeface="Cambria" panose="02040503050406030204" pitchFamily="18" charset="0"/>
              </a:rPr>
              <a:t>világkereskedelem</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sym typeface="Wingdings" panose="05000000000000000000" pitchFamily="2" charset="2"/>
              </a:rPr>
              <a:t>a </a:t>
            </a:r>
            <a:r>
              <a:rPr lang="hu-HU" altLang="hu-HU" sz="2400" b="1" dirty="0">
                <a:solidFill>
                  <a:schemeClr val="bg1">
                    <a:lumMod val="95000"/>
                  </a:schemeClr>
                </a:solidFill>
                <a:latin typeface="Cambria" panose="02040503050406030204" pitchFamily="18" charset="0"/>
                <a:sym typeface="Wingdings" panose="05000000000000000000" pitchFamily="2" charset="2"/>
              </a:rPr>
              <a:t>„kolumbuszi csere”</a:t>
            </a:r>
            <a:r>
              <a:rPr lang="hu-HU" altLang="hu-HU" sz="2400" dirty="0">
                <a:solidFill>
                  <a:schemeClr val="bg1">
                    <a:lumMod val="95000"/>
                  </a:schemeClr>
                </a:solidFill>
                <a:latin typeface="Cambria" panose="02040503050406030204" pitchFamily="18" charset="0"/>
                <a:sym typeface="Wingdings" panose="05000000000000000000" pitchFamily="2" charset="2"/>
              </a:rPr>
              <a:t>:</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 állat- és növényfajok terjedtek el a kontinensek közt</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 betegségek jelentek meg</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 kulturális javak, vallások, ideológiák terjedtek el </a:t>
            </a:r>
            <a:endParaRPr lang="hu-HU" altLang="hu-HU" sz="2400" b="1" dirty="0">
              <a:solidFill>
                <a:schemeClr val="bg1">
                  <a:lumMod val="95000"/>
                </a:schemeClr>
              </a:solidFill>
              <a:latin typeface="Cambria" panose="02040503050406030204" pitchFamily="18" charset="0"/>
              <a:sym typeface="Wingdings" panose="05000000000000000000" pitchFamily="2" charset="2"/>
            </a:endParaRPr>
          </a:p>
        </p:txBody>
      </p:sp>
      <p:pic>
        <p:nvPicPr>
          <p:cNvPr id="1026" name="Picture 2">
            <a:extLst>
              <a:ext uri="{FF2B5EF4-FFF2-40B4-BE49-F238E27FC236}">
                <a16:creationId xmlns:a16="http://schemas.microsoft.com/office/drawing/2014/main" id="{3CAAA8C7-7FCF-4F46-B1A4-CA2ED0D8EF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65" b="7429"/>
          <a:stretch/>
        </p:blipFill>
        <p:spPr bwMode="auto">
          <a:xfrm>
            <a:off x="1005016" y="2619591"/>
            <a:ext cx="8070592" cy="46042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a:extLst>
              <a:ext uri="{FF2B5EF4-FFF2-40B4-BE49-F238E27FC236}">
                <a16:creationId xmlns:a16="http://schemas.microsoft.com/office/drawing/2014/main" id="{9DF9FAA0-DBE7-4298-8BC2-9B6DA1422B1D}"/>
              </a:ext>
            </a:extLst>
          </p:cNvPr>
          <p:cNvSpPr txBox="1">
            <a:spLocks noChangeArrowheads="1"/>
          </p:cNvSpPr>
          <p:nvPr/>
        </p:nvSpPr>
        <p:spPr bwMode="auto">
          <a:xfrm>
            <a:off x="0" y="7223822"/>
            <a:ext cx="10080625" cy="334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latin typeface="Cambria" panose="02040503050406030204" pitchFamily="18" charset="0"/>
              </a:rPr>
              <a:t>A „kolumbuszi csere” elemei</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27 / 36</a:t>
            </a:r>
          </a:p>
        </p:txBody>
      </p:sp>
      <p:pic>
        <p:nvPicPr>
          <p:cNvPr id="5" name="Picture 2" descr="Major shipping routes in the colonial era [4,195 x 1,842] : MapPorn">
            <a:extLst>
              <a:ext uri="{FF2B5EF4-FFF2-40B4-BE49-F238E27FC236}">
                <a16:creationId xmlns:a16="http://schemas.microsoft.com/office/drawing/2014/main" id="{C040AFE4-8C26-4382-9B9F-14E9EB7E6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79637"/>
            <a:ext cx="10080625" cy="4426024"/>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7">
            <a:extLst>
              <a:ext uri="{FF2B5EF4-FFF2-40B4-BE49-F238E27FC236}">
                <a16:creationId xmlns:a16="http://schemas.microsoft.com/office/drawing/2014/main" id="{F5A8C3F9-BE43-4779-9DE8-4B701B5E5B97}"/>
              </a:ext>
            </a:extLst>
          </p:cNvPr>
          <p:cNvSpPr txBox="1">
            <a:spLocks noChangeArrowheads="1"/>
          </p:cNvSpPr>
          <p:nvPr/>
        </p:nvSpPr>
        <p:spPr bwMode="auto">
          <a:xfrm>
            <a:off x="0" y="7223822"/>
            <a:ext cx="10080625" cy="334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latin typeface="Cambria" panose="02040503050406030204" pitchFamily="18" charset="0"/>
              </a:rPr>
              <a:t>Az óceáni kereskedelem fő útvonalai a 18. században</a:t>
            </a:r>
          </a:p>
        </p:txBody>
      </p:sp>
    </p:spTree>
    <p:extLst>
      <p:ext uri="{BB962C8B-B14F-4D97-AF65-F5344CB8AC3E}">
        <p14:creationId xmlns:p14="http://schemas.microsoft.com/office/powerpoint/2010/main" val="3863526468"/>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28 / 36</a:t>
            </a:r>
          </a:p>
        </p:txBody>
      </p:sp>
      <p:sp>
        <p:nvSpPr>
          <p:cNvPr id="36867" name="Text Box 5"/>
          <p:cNvSpPr txBox="1">
            <a:spLocks noChangeArrowheads="1"/>
          </p:cNvSpPr>
          <p:nvPr/>
        </p:nvSpPr>
        <p:spPr bwMode="auto">
          <a:xfrm>
            <a:off x="12329" y="7164213"/>
            <a:ext cx="10068296" cy="39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Az európai nemesfém-behozatal Amerikából</a:t>
            </a:r>
            <a:endParaRPr lang="hu-HU" altLang="hu-HU" sz="2000" b="1" dirty="0">
              <a:solidFill>
                <a:schemeClr val="bg1">
                  <a:lumMod val="95000"/>
                </a:schemeClr>
              </a:solidFill>
              <a:latin typeface="Cambria" panose="02040503050406030204" pitchFamily="18" charset="0"/>
            </a:endParaRPr>
          </a:p>
        </p:txBody>
      </p:sp>
      <p:sp>
        <p:nvSpPr>
          <p:cNvPr id="9" name="Text Box 2"/>
          <p:cNvSpPr txBox="1">
            <a:spLocks noChangeArrowheads="1"/>
          </p:cNvSpPr>
          <p:nvPr/>
        </p:nvSpPr>
        <p:spPr bwMode="auto">
          <a:xfrm>
            <a:off x="215900" y="798513"/>
            <a:ext cx="9864725" cy="1181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lumMod val="95000"/>
                  </a:schemeClr>
                </a:solidFill>
                <a:latin typeface="Cambria" panose="02040503050406030204" pitchFamily="18" charset="0"/>
              </a:rPr>
              <a:t>Az </a:t>
            </a:r>
            <a:r>
              <a:rPr lang="hu-HU" altLang="hu-HU" sz="2400" b="1" dirty="0">
                <a:solidFill>
                  <a:srgbClr val="FFCC00"/>
                </a:solidFill>
                <a:latin typeface="Cambria" panose="02040503050406030204" pitchFamily="18" charset="0"/>
              </a:rPr>
              <a:t>„</a:t>
            </a:r>
            <a:r>
              <a:rPr lang="hu-HU" altLang="hu-HU" sz="2400" b="1" dirty="0" err="1">
                <a:solidFill>
                  <a:srgbClr val="FFCC00"/>
                </a:solidFill>
                <a:latin typeface="Cambria" panose="02040503050406030204" pitchFamily="18" charset="0"/>
              </a:rPr>
              <a:t>árforradalom</a:t>
            </a:r>
            <a:r>
              <a:rPr lang="hu-HU" altLang="hu-HU" sz="2400" b="1" dirty="0">
                <a:solidFill>
                  <a:srgbClr val="FFCC00"/>
                </a:solidFill>
                <a:latin typeface="Cambria" panose="02040503050406030204" pitchFamily="18" charset="0"/>
              </a:rPr>
              <a:t>”</a:t>
            </a: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rPr>
              <a:t>	</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az </a:t>
            </a:r>
            <a:r>
              <a:rPr lang="hu-HU" altLang="hu-HU" sz="2400" dirty="0">
                <a:solidFill>
                  <a:schemeClr val="bg1">
                    <a:lumMod val="95000"/>
                  </a:schemeClr>
                </a:solidFill>
                <a:latin typeface="Cambria" panose="02040503050406030204" pitchFamily="18" charset="0"/>
              </a:rPr>
              <a:t>Újvilágból </a:t>
            </a:r>
            <a:r>
              <a:rPr lang="hu-HU" altLang="hu-HU" sz="2400" b="1" dirty="0">
                <a:solidFill>
                  <a:schemeClr val="bg1">
                    <a:lumMod val="95000"/>
                  </a:schemeClr>
                </a:solidFill>
                <a:latin typeface="Cambria" panose="02040503050406030204" pitchFamily="18" charset="0"/>
              </a:rPr>
              <a:t>nagy mennyiségű nemesfém </a:t>
            </a:r>
            <a:r>
              <a:rPr lang="hu-HU" altLang="hu-HU" sz="2400" dirty="0">
                <a:solidFill>
                  <a:schemeClr val="bg1">
                    <a:lumMod val="95000"/>
                  </a:schemeClr>
                </a:solidFill>
                <a:latin typeface="Cambria" panose="02040503050406030204" pitchFamily="18" charset="0"/>
              </a:rPr>
              <a:t>érkezett Európába </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l</a:t>
            </a:r>
            <a:r>
              <a:rPr lang="hu-HU" altLang="hu-HU" sz="2400" b="1" dirty="0">
                <a:solidFill>
                  <a:schemeClr val="bg1">
                    <a:lumMod val="95000"/>
                  </a:schemeClr>
                </a:solidFill>
                <a:latin typeface="Cambria" panose="02040503050406030204" pitchFamily="18" charset="0"/>
              </a:rPr>
              <a:t>eértékelődött </a:t>
            </a:r>
            <a:r>
              <a:rPr lang="hu-HU" altLang="hu-HU" sz="2400" dirty="0">
                <a:solidFill>
                  <a:schemeClr val="bg1">
                    <a:lumMod val="95000"/>
                  </a:schemeClr>
                </a:solidFill>
                <a:latin typeface="Cambria" panose="02040503050406030204" pitchFamily="18" charset="0"/>
              </a:rPr>
              <a:t>az arany és az ezüst </a:t>
            </a:r>
          </a:p>
        </p:txBody>
      </p:sp>
      <p:graphicFrame>
        <p:nvGraphicFramePr>
          <p:cNvPr id="7" name="Group 3">
            <a:extLst>
              <a:ext uri="{FF2B5EF4-FFF2-40B4-BE49-F238E27FC236}">
                <a16:creationId xmlns:a16="http://schemas.microsoft.com/office/drawing/2014/main" id="{CEC715C8-1185-4338-87A7-915FC9070119}"/>
              </a:ext>
            </a:extLst>
          </p:cNvPr>
          <p:cNvGraphicFramePr>
            <a:graphicFrameLocks/>
          </p:cNvGraphicFramePr>
          <p:nvPr>
            <p:extLst>
              <p:ext uri="{D42A27DB-BD31-4B8C-83A1-F6EECF244321}">
                <p14:modId xmlns:p14="http://schemas.microsoft.com/office/powerpoint/2010/main" val="411134431"/>
              </p:ext>
            </p:extLst>
          </p:nvPr>
        </p:nvGraphicFramePr>
        <p:xfrm>
          <a:off x="1550367" y="1979636"/>
          <a:ext cx="6979890" cy="5184578"/>
        </p:xfrm>
        <a:graphic>
          <a:graphicData uri="http://schemas.openxmlformats.org/drawingml/2006/table">
            <a:tbl>
              <a:tblPr/>
              <a:tblGrid>
                <a:gridCol w="2326630">
                  <a:extLst>
                    <a:ext uri="{9D8B030D-6E8A-4147-A177-3AD203B41FA5}">
                      <a16:colId xmlns:a16="http://schemas.microsoft.com/office/drawing/2014/main" val="20000"/>
                    </a:ext>
                  </a:extLst>
                </a:gridCol>
                <a:gridCol w="2326630">
                  <a:extLst>
                    <a:ext uri="{9D8B030D-6E8A-4147-A177-3AD203B41FA5}">
                      <a16:colId xmlns:a16="http://schemas.microsoft.com/office/drawing/2014/main" val="20001"/>
                    </a:ext>
                  </a:extLst>
                </a:gridCol>
                <a:gridCol w="2326630">
                  <a:extLst>
                    <a:ext uri="{9D8B030D-6E8A-4147-A177-3AD203B41FA5}">
                      <a16:colId xmlns:a16="http://schemas.microsoft.com/office/drawing/2014/main" val="20002"/>
                    </a:ext>
                  </a:extLst>
                </a:gridCol>
              </a:tblGrid>
              <a:tr h="447589">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hu-HU" sz="2000" b="1" dirty="0">
                          <a:solidFill>
                            <a:schemeClr val="bg1"/>
                          </a:solidFill>
                          <a:latin typeface="Cambria" panose="02040503050406030204" pitchFamily="18" charset="0"/>
                          <a:ea typeface="Cambria" panose="02040503050406030204" pitchFamily="18" charset="0"/>
                          <a:cs typeface="Tahoma" pitchFamily="34" charset="0"/>
                        </a:rPr>
                        <a:t>Spanyol nemesfém-behozatal (import)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4120B"/>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u-HU" sz="1800" b="0" i="0" u="none" strike="noStrike" cap="none" normalizeH="0" baseline="0" dirty="0">
                        <a:ln>
                          <a:noFill/>
                        </a:ln>
                        <a:solidFill>
                          <a:schemeClr val="bg1"/>
                        </a:solidFill>
                        <a:effectLst/>
                        <a:latin typeface="Cambria" panose="02040503050406030204" pitchFamily="18" charset="0"/>
                        <a:ea typeface="Cambria" panose="020405030504060302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4120B"/>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hu-HU" sz="1800" b="0" i="0" u="none" strike="noStrike" cap="none" normalizeH="0" baseline="0" dirty="0">
                        <a:ln>
                          <a:noFill/>
                        </a:ln>
                        <a:solidFill>
                          <a:schemeClr val="bg1"/>
                        </a:solidFill>
                        <a:effectLst/>
                        <a:latin typeface="Cambria" panose="02040503050406030204" pitchFamily="18" charset="0"/>
                        <a:ea typeface="Cambria" panose="020405030504060302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4120B"/>
                    </a:solidFill>
                  </a:tcPr>
                </a:tc>
                <a:extLst>
                  <a:ext uri="{0D108BD9-81ED-4DB2-BD59-A6C34878D82A}">
                    <a16:rowId xmlns:a16="http://schemas.microsoft.com/office/drawing/2014/main" val="4085830885"/>
                  </a:ext>
                </a:extLst>
              </a:tr>
              <a:tr h="4475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Év</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Ezüst</a:t>
                      </a:r>
                      <a:r>
                        <a:rPr kumimoji="0" lang="hu-HU" sz="2000" b="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 (tonna)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33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Arany</a:t>
                      </a:r>
                      <a:r>
                        <a:rPr kumimoji="0" lang="hu-HU" sz="2000" b="0" i="0" u="none" strike="noStrike" cap="none" normalizeH="0" baseline="0" dirty="0">
                          <a:ln>
                            <a:noFill/>
                          </a:ln>
                          <a:solidFill>
                            <a:schemeClr val="bg1"/>
                          </a:solidFill>
                          <a:effectLst/>
                          <a:latin typeface="Cambria" panose="02040503050406030204" pitchFamily="18" charset="0"/>
                          <a:ea typeface="Cambria" panose="02040503050406030204" pitchFamily="18" charset="0"/>
                        </a:rPr>
                        <a:t> (tonna)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3300"/>
                    </a:solidFill>
                  </a:tcPr>
                </a:tc>
                <a:extLst>
                  <a:ext uri="{0D108BD9-81ED-4DB2-BD59-A6C34878D82A}">
                    <a16:rowId xmlns:a16="http://schemas.microsoft.com/office/drawing/2014/main" val="10000"/>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1503–1510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4,97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1"/>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1511–1520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9,15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2"/>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1521–1530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0,15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4,89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3"/>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1531–1540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86,19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14,47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4"/>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1541–1550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177,57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24,96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5"/>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1551–1560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303,12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42,62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6"/>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1561–1570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942,86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11,53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7"/>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1571–1580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1118,59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9,43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8"/>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1581–1590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2103,03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12,10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9"/>
                  </a:ext>
                </a:extLst>
              </a:tr>
              <a:tr h="4289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bg1"/>
                          </a:solidFill>
                          <a:effectLst/>
                          <a:latin typeface="Cambria" panose="02040503050406030204" pitchFamily="18" charset="0"/>
                          <a:ea typeface="Cambria" panose="02040503050406030204" pitchFamily="18" charset="0"/>
                        </a:rPr>
                        <a:t>1591–1600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2707,63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hu-HU" sz="20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19,45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999366245"/>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Muslim Empires: Ottoman, Safavid, &amp; Mughal Quiz - Quizizz">
            <a:extLst>
              <a:ext uri="{FF2B5EF4-FFF2-40B4-BE49-F238E27FC236}">
                <a16:creationId xmlns:a16="http://schemas.microsoft.com/office/drawing/2014/main" id="{67870150-C098-4EF0-B1D8-3BBDA5F916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2" t="3274" r="2455" b="3264"/>
          <a:stretch/>
        </p:blipFill>
        <p:spPr bwMode="auto">
          <a:xfrm>
            <a:off x="988469" y="1718718"/>
            <a:ext cx="7869853" cy="5447243"/>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title"/>
          </p:nvPr>
        </p:nvSpPr>
        <p:spPr>
          <a:xfrm>
            <a:off x="0" y="0"/>
            <a:ext cx="10079038" cy="576263"/>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 felfedezések háttere és megindulása – 2 / 36</a:t>
            </a:r>
          </a:p>
        </p:txBody>
      </p:sp>
      <p:sp>
        <p:nvSpPr>
          <p:cNvPr id="4102" name="Text Box 1"/>
          <p:cNvSpPr txBox="1">
            <a:spLocks noChangeArrowheads="1"/>
          </p:cNvSpPr>
          <p:nvPr/>
        </p:nvSpPr>
        <p:spPr bwMode="auto">
          <a:xfrm>
            <a:off x="215900" y="798513"/>
            <a:ext cx="9864725" cy="920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XV. századi európai gazdaság </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oszmán-török hódítás = a kereskedelem drágult (Velence!)</a:t>
            </a:r>
          </a:p>
        </p:txBody>
      </p:sp>
      <p:sp>
        <p:nvSpPr>
          <p:cNvPr id="4103" name="Text Box 4"/>
          <p:cNvSpPr txBox="1">
            <a:spLocks noChangeArrowheads="1"/>
          </p:cNvSpPr>
          <p:nvPr/>
        </p:nvSpPr>
        <p:spPr bwMode="auto">
          <a:xfrm>
            <a:off x="215897" y="7165962"/>
            <a:ext cx="9864727" cy="3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Az Oszmán Birodalom és a levantei kereskedelem</a:t>
            </a:r>
          </a:p>
        </p:txBody>
      </p:sp>
      <p:sp>
        <p:nvSpPr>
          <p:cNvPr id="7" name="Tilos tábla 6">
            <a:extLst>
              <a:ext uri="{FF2B5EF4-FFF2-40B4-BE49-F238E27FC236}">
                <a16:creationId xmlns:a16="http://schemas.microsoft.com/office/drawing/2014/main" id="{91F35164-D24D-4124-8E1E-490A56E0DB1B}"/>
              </a:ext>
            </a:extLst>
          </p:cNvPr>
          <p:cNvSpPr/>
          <p:nvPr/>
        </p:nvSpPr>
        <p:spPr bwMode="auto">
          <a:xfrm>
            <a:off x="2681790" y="4100102"/>
            <a:ext cx="504056" cy="490550"/>
          </a:xfrm>
          <a:prstGeom prst="noSmoking">
            <a:avLst>
              <a:gd name="adj" fmla="val 8979"/>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cxnSp>
        <p:nvCxnSpPr>
          <p:cNvPr id="11" name="Összekötő: görbe 10">
            <a:extLst>
              <a:ext uri="{FF2B5EF4-FFF2-40B4-BE49-F238E27FC236}">
                <a16:creationId xmlns:a16="http://schemas.microsoft.com/office/drawing/2014/main" id="{F5F19A24-6881-49B1-9B73-6A04D133E04C}"/>
              </a:ext>
            </a:extLst>
          </p:cNvPr>
          <p:cNvCxnSpPr/>
          <p:nvPr/>
        </p:nvCxnSpPr>
        <p:spPr bwMode="auto">
          <a:xfrm>
            <a:off x="2267744" y="4620961"/>
            <a:ext cx="1116384" cy="380103"/>
          </a:xfrm>
          <a:prstGeom prst="curvedConnector3">
            <a:avLst>
              <a:gd name="adj1" fmla="val 50000"/>
            </a:avLst>
          </a:prstGeom>
          <a:solidFill>
            <a:srgbClr val="00B8FF"/>
          </a:solidFill>
          <a:ln w="57150" cap="flat" cmpd="sng" algn="ctr">
            <a:solidFill>
              <a:srgbClr val="FFFF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Összekötő: görbe 11">
            <a:extLst>
              <a:ext uri="{FF2B5EF4-FFF2-40B4-BE49-F238E27FC236}">
                <a16:creationId xmlns:a16="http://schemas.microsoft.com/office/drawing/2014/main" id="{9B693D60-88F7-4A59-84EC-301B55A15591}"/>
              </a:ext>
            </a:extLst>
          </p:cNvPr>
          <p:cNvCxnSpPr/>
          <p:nvPr/>
        </p:nvCxnSpPr>
        <p:spPr bwMode="auto">
          <a:xfrm flipV="1">
            <a:off x="2681790" y="4265239"/>
            <a:ext cx="414046" cy="355722"/>
          </a:xfrm>
          <a:prstGeom prst="curvedConnector3">
            <a:avLst>
              <a:gd name="adj1" fmla="val 43779"/>
            </a:avLst>
          </a:prstGeom>
          <a:solidFill>
            <a:srgbClr val="00B8FF"/>
          </a:solidFill>
          <a:ln w="28575" cap="flat" cmpd="sng" algn="ctr">
            <a:solidFill>
              <a:srgbClr val="FFFF00"/>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ilos tábla 8">
            <a:extLst>
              <a:ext uri="{FF2B5EF4-FFF2-40B4-BE49-F238E27FC236}">
                <a16:creationId xmlns:a16="http://schemas.microsoft.com/office/drawing/2014/main" id="{A58E0A67-A355-4382-8F6A-7693732F6D02}"/>
              </a:ext>
            </a:extLst>
          </p:cNvPr>
          <p:cNvSpPr/>
          <p:nvPr/>
        </p:nvSpPr>
        <p:spPr bwMode="auto">
          <a:xfrm>
            <a:off x="2848204" y="4677914"/>
            <a:ext cx="504056" cy="490550"/>
          </a:xfrm>
          <a:prstGeom prst="noSmoking">
            <a:avLst>
              <a:gd name="adj" fmla="val 8979"/>
            </a:avLst>
          </a:prstGeom>
          <a:solidFill>
            <a:srgbClr val="FF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5" name="Szabadkézi sokszög: alakzat 4">
            <a:extLst>
              <a:ext uri="{FF2B5EF4-FFF2-40B4-BE49-F238E27FC236}">
                <a16:creationId xmlns:a16="http://schemas.microsoft.com/office/drawing/2014/main" id="{4163FA24-3852-49C2-A6C1-9F54DA825BFE}"/>
              </a:ext>
            </a:extLst>
          </p:cNvPr>
          <p:cNvSpPr/>
          <p:nvPr/>
        </p:nvSpPr>
        <p:spPr bwMode="auto">
          <a:xfrm>
            <a:off x="437060" y="4492484"/>
            <a:ext cx="5167892" cy="2676815"/>
          </a:xfrm>
          <a:custGeom>
            <a:avLst/>
            <a:gdLst>
              <a:gd name="connsiteX0" fmla="*/ 583344 w 5167892"/>
              <a:gd name="connsiteY0" fmla="*/ 0 h 2676815"/>
              <a:gd name="connsiteX1" fmla="*/ 79762 w 5167892"/>
              <a:gd name="connsiteY1" fmla="*/ 397565 h 2676815"/>
              <a:gd name="connsiteX2" fmla="*/ 79762 w 5167892"/>
              <a:gd name="connsiteY2" fmla="*/ 1364974 h 2676815"/>
              <a:gd name="connsiteX3" fmla="*/ 331553 w 5167892"/>
              <a:gd name="connsiteY3" fmla="*/ 1908313 h 2676815"/>
              <a:gd name="connsiteX4" fmla="*/ 729118 w 5167892"/>
              <a:gd name="connsiteY4" fmla="*/ 2319130 h 2676815"/>
              <a:gd name="connsiteX5" fmla="*/ 1385383 w 5167892"/>
              <a:gd name="connsiteY5" fmla="*/ 2548647 h 2676815"/>
              <a:gd name="connsiteX6" fmla="*/ 1741993 w 5167892"/>
              <a:gd name="connsiteY6" fmla="*/ 2620617 h 2676815"/>
              <a:gd name="connsiteX7" fmla="*/ 3228915 w 5167892"/>
              <a:gd name="connsiteY7" fmla="*/ 2660515 h 2676815"/>
              <a:gd name="connsiteX8" fmla="*/ 3763866 w 5167892"/>
              <a:gd name="connsiteY8" fmla="*/ 2504661 h 2676815"/>
              <a:gd name="connsiteX9" fmla="*/ 4386718 w 5167892"/>
              <a:gd name="connsiteY9" fmla="*/ 2173356 h 2676815"/>
              <a:gd name="connsiteX10" fmla="*/ 4943310 w 5167892"/>
              <a:gd name="connsiteY10" fmla="*/ 1378226 h 2676815"/>
              <a:gd name="connsiteX11" fmla="*/ 5167892 w 5167892"/>
              <a:gd name="connsiteY11" fmla="*/ 1210529 h 267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7892" h="2676815" extrusionOk="0">
                <a:moveTo>
                  <a:pt x="583344" y="0"/>
                </a:moveTo>
                <a:cubicBezTo>
                  <a:pt x="459032" y="269277"/>
                  <a:pt x="155411" y="43782"/>
                  <a:pt x="79762" y="397565"/>
                </a:cubicBezTo>
                <a:cubicBezTo>
                  <a:pt x="-110335" y="394593"/>
                  <a:pt x="96487" y="1388264"/>
                  <a:pt x="79762" y="1364974"/>
                </a:cubicBezTo>
                <a:cubicBezTo>
                  <a:pt x="-8243" y="1561721"/>
                  <a:pt x="221792" y="1856921"/>
                  <a:pt x="331553" y="1908313"/>
                </a:cubicBezTo>
                <a:cubicBezTo>
                  <a:pt x="483187" y="2039888"/>
                  <a:pt x="746384" y="2313096"/>
                  <a:pt x="729118" y="2319130"/>
                </a:cubicBezTo>
                <a:cubicBezTo>
                  <a:pt x="960755" y="2386687"/>
                  <a:pt x="1289540" y="2538710"/>
                  <a:pt x="1385383" y="2548647"/>
                </a:cubicBezTo>
                <a:cubicBezTo>
                  <a:pt x="1609291" y="2628404"/>
                  <a:pt x="1596934" y="2578676"/>
                  <a:pt x="1741993" y="2620617"/>
                </a:cubicBezTo>
                <a:cubicBezTo>
                  <a:pt x="1928405" y="2426053"/>
                  <a:pt x="2974169" y="2792860"/>
                  <a:pt x="3228915" y="2660515"/>
                </a:cubicBezTo>
                <a:cubicBezTo>
                  <a:pt x="3564635" y="2633418"/>
                  <a:pt x="3568283" y="2583636"/>
                  <a:pt x="3763866" y="2504661"/>
                </a:cubicBezTo>
                <a:cubicBezTo>
                  <a:pt x="3872239" y="2436609"/>
                  <a:pt x="4169428" y="2362551"/>
                  <a:pt x="4386718" y="2173356"/>
                </a:cubicBezTo>
                <a:cubicBezTo>
                  <a:pt x="4514043" y="1994634"/>
                  <a:pt x="4901623" y="1572791"/>
                  <a:pt x="4943310" y="1378226"/>
                </a:cubicBezTo>
                <a:cubicBezTo>
                  <a:pt x="4902199" y="1330632"/>
                  <a:pt x="5132097" y="1232264"/>
                  <a:pt x="5167892" y="1210529"/>
                </a:cubicBezTo>
              </a:path>
            </a:pathLst>
          </a:custGeom>
          <a:noFill/>
          <a:ln w="57150" cap="flat" cmpd="sng" algn="ctr">
            <a:solidFill>
              <a:schemeClr val="bg1"/>
            </a:solidFill>
            <a:prstDash val="sysDot"/>
            <a:round/>
            <a:headEnd type="none" w="med" len="med"/>
            <a:tailEnd type="arrow" w="med" len="med"/>
            <a:extLst>
              <a:ext uri="{C807C97D-BFC1-408E-A445-0C87EB9F89A2}">
                <ask:lineSketchStyleProps xmlns:ask="http://schemas.microsoft.com/office/drawing/2018/sketchyshapes" sd="250214256">
                  <a:custGeom>
                    <a:avLst/>
                    <a:gdLst>
                      <a:gd name="connsiteX0" fmla="*/ 582984 w 5167532"/>
                      <a:gd name="connsiteY0" fmla="*/ 0 h 2677089"/>
                      <a:gd name="connsiteX1" fmla="*/ 79402 w 5167532"/>
                      <a:gd name="connsiteY1" fmla="*/ 397565 h 2677089"/>
                      <a:gd name="connsiteX2" fmla="*/ 79402 w 5167532"/>
                      <a:gd name="connsiteY2" fmla="*/ 1364974 h 2677089"/>
                      <a:gd name="connsiteX3" fmla="*/ 331193 w 5167532"/>
                      <a:gd name="connsiteY3" fmla="*/ 1908313 h 2677089"/>
                      <a:gd name="connsiteX4" fmla="*/ 728758 w 5167532"/>
                      <a:gd name="connsiteY4" fmla="*/ 2319130 h 2677089"/>
                      <a:gd name="connsiteX5" fmla="*/ 1385023 w 5167532"/>
                      <a:gd name="connsiteY5" fmla="*/ 2548647 h 2677089"/>
                      <a:gd name="connsiteX6" fmla="*/ 1741633 w 5167532"/>
                      <a:gd name="connsiteY6" fmla="*/ 2620617 h 2677089"/>
                      <a:gd name="connsiteX7" fmla="*/ 3228555 w 5167532"/>
                      <a:gd name="connsiteY7" fmla="*/ 2660515 h 2677089"/>
                      <a:gd name="connsiteX8" fmla="*/ 3670741 w 5167532"/>
                      <a:gd name="connsiteY8" fmla="*/ 2517913 h 2677089"/>
                      <a:gd name="connsiteX9" fmla="*/ 3763506 w 5167532"/>
                      <a:gd name="connsiteY9" fmla="*/ 2504661 h 2677089"/>
                      <a:gd name="connsiteX10" fmla="*/ 4386358 w 5167532"/>
                      <a:gd name="connsiteY10" fmla="*/ 2173356 h 2677089"/>
                      <a:gd name="connsiteX11" fmla="*/ 4942950 w 5167532"/>
                      <a:gd name="connsiteY11" fmla="*/ 1378226 h 2677089"/>
                      <a:gd name="connsiteX12" fmla="*/ 5167532 w 5167532"/>
                      <a:gd name="connsiteY12" fmla="*/ 1210529 h 2677089"/>
                      <a:gd name="connsiteX0" fmla="*/ 583344 w 5167892"/>
                      <a:gd name="connsiteY0" fmla="*/ 0 h 2676815"/>
                      <a:gd name="connsiteX1" fmla="*/ 79762 w 5167892"/>
                      <a:gd name="connsiteY1" fmla="*/ 397565 h 2676815"/>
                      <a:gd name="connsiteX2" fmla="*/ 79762 w 5167892"/>
                      <a:gd name="connsiteY2" fmla="*/ 1364974 h 2676815"/>
                      <a:gd name="connsiteX3" fmla="*/ 331553 w 5167892"/>
                      <a:gd name="connsiteY3" fmla="*/ 1908313 h 2676815"/>
                      <a:gd name="connsiteX4" fmla="*/ 729118 w 5167892"/>
                      <a:gd name="connsiteY4" fmla="*/ 2319130 h 2676815"/>
                      <a:gd name="connsiteX5" fmla="*/ 1385383 w 5167892"/>
                      <a:gd name="connsiteY5" fmla="*/ 2548647 h 2676815"/>
                      <a:gd name="connsiteX6" fmla="*/ 1741993 w 5167892"/>
                      <a:gd name="connsiteY6" fmla="*/ 2620617 h 2676815"/>
                      <a:gd name="connsiteX7" fmla="*/ 3228915 w 5167892"/>
                      <a:gd name="connsiteY7" fmla="*/ 2660515 h 2676815"/>
                      <a:gd name="connsiteX8" fmla="*/ 3763866 w 5167892"/>
                      <a:gd name="connsiteY8" fmla="*/ 2504661 h 2676815"/>
                      <a:gd name="connsiteX9" fmla="*/ 4386718 w 5167892"/>
                      <a:gd name="connsiteY9" fmla="*/ 2173356 h 2676815"/>
                      <a:gd name="connsiteX10" fmla="*/ 4943310 w 5167892"/>
                      <a:gd name="connsiteY10" fmla="*/ 1378226 h 2676815"/>
                      <a:gd name="connsiteX11" fmla="*/ 5167892 w 5167892"/>
                      <a:gd name="connsiteY11" fmla="*/ 1210529 h 267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7892" h="2676815" extrusionOk="0">
                        <a:moveTo>
                          <a:pt x="583344" y="0"/>
                        </a:moveTo>
                        <a:cubicBezTo>
                          <a:pt x="464403" y="217650"/>
                          <a:pt x="156847" y="65678"/>
                          <a:pt x="79762" y="397565"/>
                        </a:cubicBezTo>
                        <a:cubicBezTo>
                          <a:pt x="-110746" y="402509"/>
                          <a:pt x="102876" y="1386851"/>
                          <a:pt x="79762" y="1364974"/>
                        </a:cubicBezTo>
                        <a:cubicBezTo>
                          <a:pt x="19517" y="1580735"/>
                          <a:pt x="219426" y="1824208"/>
                          <a:pt x="331553" y="1908313"/>
                        </a:cubicBezTo>
                        <a:cubicBezTo>
                          <a:pt x="487515" y="2038702"/>
                          <a:pt x="746782" y="2311261"/>
                          <a:pt x="729118" y="2319130"/>
                        </a:cubicBezTo>
                        <a:cubicBezTo>
                          <a:pt x="951342" y="2394874"/>
                          <a:pt x="1282368" y="2535267"/>
                          <a:pt x="1385383" y="2548647"/>
                        </a:cubicBezTo>
                        <a:cubicBezTo>
                          <a:pt x="1605495" y="2625755"/>
                          <a:pt x="1595197" y="2577896"/>
                          <a:pt x="1741993" y="2620617"/>
                        </a:cubicBezTo>
                        <a:cubicBezTo>
                          <a:pt x="1948948" y="2453263"/>
                          <a:pt x="2932121" y="2746969"/>
                          <a:pt x="3228915" y="2660515"/>
                        </a:cubicBezTo>
                        <a:cubicBezTo>
                          <a:pt x="3565894" y="2641189"/>
                          <a:pt x="3570899" y="2585854"/>
                          <a:pt x="3763866" y="2504661"/>
                        </a:cubicBezTo>
                        <a:cubicBezTo>
                          <a:pt x="3820394" y="2424057"/>
                          <a:pt x="4200415" y="2384939"/>
                          <a:pt x="4386718" y="2173356"/>
                        </a:cubicBezTo>
                        <a:cubicBezTo>
                          <a:pt x="4527282" y="1999525"/>
                          <a:pt x="4892276" y="1551093"/>
                          <a:pt x="4943310" y="1378226"/>
                        </a:cubicBezTo>
                        <a:cubicBezTo>
                          <a:pt x="4905015" y="1335753"/>
                          <a:pt x="5126134" y="1230115"/>
                          <a:pt x="5167892" y="1210529"/>
                        </a:cubicBezTo>
                      </a:path>
                    </a:pathLst>
                  </a:custGeom>
                  <ask:type>
                    <ask:lineSketchFreehand/>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800194646"/>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103"/>
                                        </p:tgtEl>
                                        <p:attrNameLst>
                                          <p:attrName>style.visibility</p:attrName>
                                        </p:attrNameLst>
                                      </p:cBhvr>
                                      <p:to>
                                        <p:strVal val="visible"/>
                                      </p:to>
                                    </p:set>
                                    <p:animEffect transition="in" filter="wheel(1)">
                                      <p:cBhvr>
                                        <p:cTn id="7" dur="2000"/>
                                        <p:tgtEl>
                                          <p:spTgt spid="4103"/>
                                        </p:tgtEl>
                                      </p:cBhvr>
                                    </p:animEffect>
                                  </p:childTnLst>
                                </p:cTn>
                              </p:par>
                              <p:par>
                                <p:cTn id="8" presetID="21"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childTnLst>
                          </p:cTn>
                        </p:par>
                        <p:par>
                          <p:cTn id="11" fill="hold">
                            <p:stCondLst>
                              <p:cond delay="20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2000"/>
                                        <p:tgtEl>
                                          <p:spTgt spid="11"/>
                                        </p:tgtEl>
                                      </p:cBhvr>
                                    </p:animEffect>
                                  </p:childTnLst>
                                </p:cTn>
                              </p:par>
                              <p:par>
                                <p:cTn id="15" presetID="22" presetClass="entr" presetSubtype="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2000"/>
                                        <p:tgtEl>
                                          <p:spTgt spid="12"/>
                                        </p:tgtEl>
                                      </p:cBhvr>
                                    </p:animEffect>
                                  </p:childTnLst>
                                </p:cTn>
                              </p:par>
                            </p:childTnLst>
                          </p:cTn>
                        </p:par>
                        <p:par>
                          <p:cTn id="18" fill="hold">
                            <p:stCondLst>
                              <p:cond delay="4000"/>
                            </p:stCondLst>
                            <p:childTnLst>
                              <p:par>
                                <p:cTn id="19" presetID="21" presetClass="entr" presetSubtype="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2000"/>
                                        <p:tgtEl>
                                          <p:spTgt spid="9"/>
                                        </p:tgtEl>
                                      </p:cBhvr>
                                    </p:animEffect>
                                  </p:childTnLst>
                                </p:cTn>
                              </p:par>
                            </p:childTnLst>
                          </p:cTn>
                        </p:par>
                        <p:par>
                          <p:cTn id="22" fill="hold">
                            <p:stCondLst>
                              <p:cond delay="6000"/>
                            </p:stCondLst>
                            <p:childTnLst>
                              <p:par>
                                <p:cTn id="23" presetID="21" presetClass="entr" presetSubtype="1"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heel(1)">
                                      <p:cBhvr>
                                        <p:cTn id="25" dur="2000"/>
                                        <p:tgtEl>
                                          <p:spTgt spid="7"/>
                                        </p:tgtEl>
                                      </p:cBhvr>
                                    </p:animEffect>
                                  </p:childTnLst>
                                </p:cTn>
                              </p:par>
                              <p:par>
                                <p:cTn id="26" presetID="22" presetClass="exit" presetSubtype="2" fill="hold" nodeType="withEffect">
                                  <p:stCondLst>
                                    <p:cond delay="0"/>
                                  </p:stCondLst>
                                  <p:childTnLst>
                                    <p:animEffect transition="out" filter="wipe(right)">
                                      <p:cBhvr>
                                        <p:cTn id="27" dur="2000"/>
                                        <p:tgtEl>
                                          <p:spTgt spid="11"/>
                                        </p:tgtEl>
                                      </p:cBhvr>
                                    </p:animEffect>
                                    <p:set>
                                      <p:cBhvr>
                                        <p:cTn id="28" dur="1" fill="hold">
                                          <p:stCondLst>
                                            <p:cond delay="1999"/>
                                          </p:stCondLst>
                                        </p:cTn>
                                        <p:tgtEl>
                                          <p:spTgt spid="11"/>
                                        </p:tgtEl>
                                        <p:attrNameLst>
                                          <p:attrName>style.visibility</p:attrName>
                                        </p:attrNameLst>
                                      </p:cBhvr>
                                      <p:to>
                                        <p:strVal val="hidden"/>
                                      </p:to>
                                    </p:set>
                                  </p:childTnLst>
                                </p:cTn>
                              </p:par>
                              <p:par>
                                <p:cTn id="29" presetID="22" presetClass="exit" presetSubtype="2" fill="hold" nodeType="withEffect">
                                  <p:stCondLst>
                                    <p:cond delay="0"/>
                                  </p:stCondLst>
                                  <p:childTnLst>
                                    <p:animEffect transition="out" filter="wipe(right)">
                                      <p:cBhvr>
                                        <p:cTn id="30" dur="2000"/>
                                        <p:tgtEl>
                                          <p:spTgt spid="12"/>
                                        </p:tgtEl>
                                      </p:cBhvr>
                                    </p:animEffect>
                                    <p:set>
                                      <p:cBhvr>
                                        <p:cTn id="31" dur="1" fill="hold">
                                          <p:stCondLst>
                                            <p:cond delay="1999"/>
                                          </p:stCondLst>
                                        </p:cTn>
                                        <p:tgtEl>
                                          <p:spTgt spid="12"/>
                                        </p:tgtEl>
                                        <p:attrNameLst>
                                          <p:attrName>style.visibility</p:attrName>
                                        </p:attrNameLst>
                                      </p:cBhvr>
                                      <p:to>
                                        <p:strVal val="hidden"/>
                                      </p:to>
                                    </p:set>
                                  </p:childTnLst>
                                </p:cTn>
                              </p:par>
                            </p:childTnLst>
                          </p:cTn>
                        </p:par>
                        <p:par>
                          <p:cTn id="32" fill="hold">
                            <p:stCondLst>
                              <p:cond delay="80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p:bldP spid="7" grpId="0" animBg="1"/>
      <p:bldP spid="9"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29 / 36</a:t>
            </a:r>
          </a:p>
        </p:txBody>
      </p:sp>
      <p:sp>
        <p:nvSpPr>
          <p:cNvPr id="36867" name="Text Box 5"/>
          <p:cNvSpPr txBox="1">
            <a:spLocks noChangeArrowheads="1"/>
          </p:cNvSpPr>
          <p:nvPr/>
        </p:nvSpPr>
        <p:spPr bwMode="auto">
          <a:xfrm>
            <a:off x="215900" y="4283893"/>
            <a:ext cx="3186588" cy="2447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Az agrárolló</a:t>
            </a:r>
          </a:p>
          <a:p>
            <a:pPr algn="r" eaLnBrk="1">
              <a:buClrTx/>
              <a:buFontTx/>
              <a:buNone/>
            </a:pPr>
            <a:r>
              <a:rPr lang="hu-HU" altLang="hu-HU" b="1" dirty="0">
                <a:solidFill>
                  <a:schemeClr val="bg1">
                    <a:lumMod val="95000"/>
                  </a:schemeClr>
                </a:solidFill>
                <a:latin typeface="Cambria" panose="02040503050406030204" pitchFamily="18" charset="0"/>
              </a:rPr>
              <a:t>Az egyes termékcsoportok árainak változásai</a:t>
            </a:r>
            <a:endParaRPr lang="hu-HU" altLang="hu-HU" sz="2000" b="1" dirty="0">
              <a:solidFill>
                <a:schemeClr val="bg1">
                  <a:lumMod val="95000"/>
                </a:schemeClr>
              </a:solidFill>
              <a:latin typeface="Cambria" panose="02040503050406030204" pitchFamily="18" charset="0"/>
            </a:endParaRPr>
          </a:p>
        </p:txBody>
      </p:sp>
      <p:sp>
        <p:nvSpPr>
          <p:cNvPr id="9" name="Text Box 2"/>
          <p:cNvSpPr txBox="1">
            <a:spLocks noChangeArrowheads="1"/>
          </p:cNvSpPr>
          <p:nvPr/>
        </p:nvSpPr>
        <p:spPr bwMode="auto">
          <a:xfrm>
            <a:off x="215900" y="798513"/>
            <a:ext cx="9864725" cy="1541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rgbClr val="000000"/>
                </a:solidFill>
                <a:latin typeface="Arial" panose="020B0604020202020204" pitchFamily="34" charset="0"/>
                <a:ea typeface="Microsoft YaHei" panose="020B0503020204020204" pitchFamily="34" charset="-122"/>
              </a:defRPr>
            </a:lvl9pPr>
          </a:lstStyle>
          <a:p>
            <a:pPr marL="342900" indent="-342900" eaLnBrk="1">
              <a:lnSpc>
                <a:spcPct val="93000"/>
              </a:lnSpc>
              <a:buSzPct val="100000"/>
              <a:buFont typeface="Wingdings" panose="05000000000000000000" pitchFamily="2" charset="2"/>
              <a:buChar char="v"/>
              <a:defRPr/>
            </a:pPr>
            <a:r>
              <a:rPr lang="hu-HU" altLang="hu-HU" sz="2400" b="1" dirty="0">
                <a:solidFill>
                  <a:schemeClr val="bg1">
                    <a:lumMod val="95000"/>
                  </a:schemeClr>
                </a:solidFill>
                <a:latin typeface="Cambria" panose="02040503050406030204" pitchFamily="18" charset="0"/>
              </a:rPr>
              <a:t>Az </a:t>
            </a:r>
            <a:r>
              <a:rPr lang="hu-HU" altLang="hu-HU" sz="2400" b="1" dirty="0">
                <a:solidFill>
                  <a:srgbClr val="FFCC00"/>
                </a:solidFill>
                <a:latin typeface="Cambria" panose="02040503050406030204" pitchFamily="18" charset="0"/>
              </a:rPr>
              <a:t>„</a:t>
            </a:r>
            <a:r>
              <a:rPr lang="hu-HU" altLang="hu-HU" sz="2400" b="1" dirty="0" err="1">
                <a:solidFill>
                  <a:srgbClr val="FFCC00"/>
                </a:solidFill>
                <a:latin typeface="Cambria" panose="02040503050406030204" pitchFamily="18" charset="0"/>
              </a:rPr>
              <a:t>árforradalom</a:t>
            </a:r>
            <a:r>
              <a:rPr lang="hu-HU" altLang="hu-HU" sz="2400" b="1" dirty="0">
                <a:solidFill>
                  <a:srgbClr val="FFCC00"/>
                </a:solidFill>
                <a:latin typeface="Cambria" panose="02040503050406030204" pitchFamily="18" charset="0"/>
              </a:rPr>
              <a:t>”</a:t>
            </a: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rPr>
              <a:t>	</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demográfiai növekedés = </a:t>
            </a:r>
            <a:r>
              <a:rPr lang="hu-HU" altLang="hu-HU" sz="2400" b="1" dirty="0">
                <a:solidFill>
                  <a:schemeClr val="bg1">
                    <a:lumMod val="95000"/>
                  </a:schemeClr>
                </a:solidFill>
                <a:latin typeface="Cambria" panose="02040503050406030204" pitchFamily="18" charset="0"/>
                <a:sym typeface="Wingdings" panose="05000000000000000000" pitchFamily="2" charset="2"/>
              </a:rPr>
              <a:t>nagy kereslet</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emelkedtek a mg-i és ipari árak </a:t>
            </a:r>
            <a:r>
              <a:rPr lang="hu-HU" altLang="hu-HU" sz="2400" dirty="0">
                <a:solidFill>
                  <a:schemeClr val="bg1">
                    <a:lumMod val="95000"/>
                  </a:schemeClr>
                </a:solidFill>
                <a:latin typeface="Cambria" panose="02040503050406030204" pitchFamily="18" charset="0"/>
              </a:rPr>
              <a:t>(infláció)</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 </a:t>
            </a:r>
            <a:r>
              <a:rPr lang="hu-HU" altLang="hu-HU" sz="2400" b="1" dirty="0">
                <a:solidFill>
                  <a:schemeClr val="bg1">
                    <a:lumMod val="95000"/>
                  </a:schemeClr>
                </a:solidFill>
                <a:latin typeface="Cambria" panose="02040503050406030204" pitchFamily="18" charset="0"/>
              </a:rPr>
              <a:t>kinyílt az </a:t>
            </a:r>
            <a:r>
              <a:rPr lang="hu-HU" altLang="hu-HU" sz="2400" b="1" dirty="0">
                <a:solidFill>
                  <a:srgbClr val="FFCC00"/>
                </a:solidFill>
                <a:latin typeface="Cambria" panose="02040503050406030204" pitchFamily="18" charset="0"/>
              </a:rPr>
              <a:t>agrárolló</a:t>
            </a: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rPr>
              <a:t>(a mg.-i és ipari cikkek cserearánya)</a:t>
            </a:r>
          </a:p>
        </p:txBody>
      </p:sp>
      <p:sp>
        <p:nvSpPr>
          <p:cNvPr id="8" name="Content Placeholder 2">
            <a:extLst>
              <a:ext uri="{FF2B5EF4-FFF2-40B4-BE49-F238E27FC236}">
                <a16:creationId xmlns:a16="http://schemas.microsoft.com/office/drawing/2014/main" id="{FEFBF083-8413-4D28-84A6-B8A4CE7DFDEE}"/>
              </a:ext>
            </a:extLst>
          </p:cNvPr>
          <p:cNvSpPr txBox="1">
            <a:spLocks/>
          </p:cNvSpPr>
          <p:nvPr/>
        </p:nvSpPr>
        <p:spPr bwMode="auto">
          <a:xfrm>
            <a:off x="215900" y="2339677"/>
            <a:ext cx="4367976" cy="1944216"/>
          </a:xfrm>
          <a:prstGeom prst="rect">
            <a:avLst/>
          </a:prstGeom>
          <a:solidFill>
            <a:srgbClr val="CC9900"/>
          </a:solidFill>
          <a:ln w="57150">
            <a:solidFill>
              <a:srgbClr val="44120B"/>
            </a:solidFill>
            <a:miter lim="800000"/>
            <a:headEnd/>
            <a:tailEnd/>
          </a:ln>
        </p:spPr>
        <p:txBody>
          <a:bodyPr vert="horz" wrap="square" lIns="91440" tIns="45720" rIns="91440" bIns="45720" numCol="1" anchor="ctr" anchorCtr="0" compatLnSpc="1">
            <a:prstTxWarp prst="textNoShape">
              <a:avLst/>
            </a:prstTxWarp>
          </a:bodyPr>
          <a:lstStyle/>
          <a:p>
            <a:pPr algn="ctr"/>
            <a:r>
              <a:rPr lang="hu-HU" sz="1800" dirty="0">
                <a:solidFill>
                  <a:srgbClr val="010000"/>
                </a:solidFill>
                <a:latin typeface="Cambria" panose="02040503050406030204" pitchFamily="18" charset="0"/>
                <a:ea typeface="Cambria" panose="02040503050406030204" pitchFamily="18" charset="0"/>
                <a:cs typeface="Times New Roman" pitchFamily="18" charset="0"/>
              </a:rPr>
              <a:t>Agrárolló </a:t>
            </a:r>
            <a:r>
              <a:rPr lang="hu-HU" sz="1800" i="1" dirty="0">
                <a:solidFill>
                  <a:srgbClr val="010000"/>
                </a:solidFill>
                <a:latin typeface="Cambria" panose="02040503050406030204" pitchFamily="18" charset="0"/>
                <a:ea typeface="Cambria" panose="02040503050406030204" pitchFamily="18" charset="0"/>
                <a:cs typeface="Times New Roman" pitchFamily="18" charset="0"/>
              </a:rPr>
              <a:t>(z)</a:t>
            </a:r>
            <a:r>
              <a:rPr lang="hu-HU" sz="1800" dirty="0">
                <a:solidFill>
                  <a:srgbClr val="010000"/>
                </a:solidFill>
                <a:latin typeface="Cambria" panose="02040503050406030204" pitchFamily="18" charset="0"/>
                <a:ea typeface="Cambria" panose="02040503050406030204" pitchFamily="18" charset="0"/>
                <a:cs typeface="Times New Roman" pitchFamily="18" charset="0"/>
              </a:rPr>
              <a:t> = a mezőgazdasági termék </a:t>
            </a:r>
            <a:r>
              <a:rPr lang="hu-HU" sz="1800" i="1" dirty="0">
                <a:solidFill>
                  <a:srgbClr val="010000"/>
                </a:solidFill>
                <a:latin typeface="Cambria" panose="02040503050406030204" pitchFamily="18" charset="0"/>
                <a:ea typeface="Cambria" panose="02040503050406030204" pitchFamily="18" charset="0"/>
                <a:cs typeface="Times New Roman" pitchFamily="18" charset="0"/>
              </a:rPr>
              <a:t>(x)</a:t>
            </a:r>
            <a:r>
              <a:rPr lang="hu-HU" sz="1800" dirty="0">
                <a:solidFill>
                  <a:srgbClr val="010000"/>
                </a:solidFill>
                <a:latin typeface="Cambria" panose="02040503050406030204" pitchFamily="18" charset="0"/>
                <a:ea typeface="Cambria" panose="02040503050406030204" pitchFamily="18" charset="0"/>
                <a:cs typeface="Times New Roman" pitchFamily="18" charset="0"/>
              </a:rPr>
              <a:t> és az ipari cikk </a:t>
            </a:r>
            <a:r>
              <a:rPr lang="hu-HU" sz="1800" i="1" dirty="0">
                <a:solidFill>
                  <a:srgbClr val="010000"/>
                </a:solidFill>
                <a:latin typeface="Cambria" panose="02040503050406030204" pitchFamily="18" charset="0"/>
                <a:ea typeface="Cambria" panose="02040503050406030204" pitchFamily="18" charset="0"/>
                <a:cs typeface="Times New Roman" pitchFamily="18" charset="0"/>
              </a:rPr>
              <a:t>(y) ára </a:t>
            </a:r>
            <a:r>
              <a:rPr lang="hu-HU" sz="1800" dirty="0">
                <a:solidFill>
                  <a:srgbClr val="010000"/>
                </a:solidFill>
                <a:latin typeface="Cambria" panose="02040503050406030204" pitchFamily="18" charset="0"/>
                <a:ea typeface="Cambria" panose="02040503050406030204" pitchFamily="18" charset="0"/>
                <a:cs typeface="Times New Roman" pitchFamily="18" charset="0"/>
              </a:rPr>
              <a:t>közötti különbség</a:t>
            </a:r>
          </a:p>
          <a:p>
            <a:pPr algn="just"/>
            <a:endParaRPr lang="hu-HU" sz="1800" dirty="0">
              <a:solidFill>
                <a:srgbClr val="010000"/>
              </a:solidFill>
              <a:latin typeface="Cambria" panose="02040503050406030204" pitchFamily="18" charset="0"/>
              <a:ea typeface="Cambria" panose="02040503050406030204" pitchFamily="18" charset="0"/>
              <a:cs typeface="Times New Roman" pitchFamily="18" charset="0"/>
            </a:endParaRPr>
          </a:p>
          <a:p>
            <a:pPr algn="ctr"/>
            <a:r>
              <a:rPr lang="hu-HU" sz="3200" b="1" i="1" dirty="0">
                <a:solidFill>
                  <a:srgbClr val="010000"/>
                </a:solidFill>
                <a:latin typeface="Cambria" panose="02040503050406030204" pitchFamily="18" charset="0"/>
                <a:ea typeface="Cambria" panose="02040503050406030204" pitchFamily="18" charset="0"/>
                <a:cs typeface="Times New Roman" pitchFamily="18" charset="0"/>
              </a:rPr>
              <a:t>z = x - y</a:t>
            </a:r>
          </a:p>
        </p:txBody>
      </p:sp>
      <p:pic>
        <p:nvPicPr>
          <p:cNvPr id="36870" name="Kép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02488" y="3779837"/>
            <a:ext cx="6678137"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94109"/>
      </p:ext>
    </p:extLst>
  </p:cSld>
  <p:clrMapOvr>
    <a:masterClrMapping/>
  </p:clrMapOvr>
  <mc:AlternateContent xmlns:mc="http://schemas.openxmlformats.org/markup-compatibility/2006">
    <mc:Choice xmlns:p14="http://schemas.microsoft.com/office/powerpoint/2010/main" Requires="p14">
      <p:transition spd="slow" p14:dur="2000">
        <p:wipe dir="r"/>
      </p:transition>
    </mc:Choice>
    <mc:Fallback>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2000"/>
                                        <p:tgtEl>
                                          <p:spTgt spid="8">
                                            <p:bg/>
                                          </p:spTgt>
                                        </p:tgtEl>
                                      </p:cBhvr>
                                    </p:animEffect>
                                    <p:anim calcmode="lin" valueType="num">
                                      <p:cBhvr>
                                        <p:cTn id="8" dur="2000" fill="hold"/>
                                        <p:tgtEl>
                                          <p:spTgt spid="8">
                                            <p:bg/>
                                          </p:spTgt>
                                        </p:tgtEl>
                                        <p:attrNameLst>
                                          <p:attrName>ppt_x</p:attrName>
                                        </p:attrNameLst>
                                      </p:cBhvr>
                                      <p:tavLst>
                                        <p:tav tm="0">
                                          <p:val>
                                            <p:strVal val="#ppt_x"/>
                                          </p:val>
                                        </p:tav>
                                        <p:tav tm="100000">
                                          <p:val>
                                            <p:strVal val="#ppt_x"/>
                                          </p:val>
                                        </p:tav>
                                      </p:tavLst>
                                    </p:anim>
                                    <p:anim calcmode="lin" valueType="num">
                                      <p:cBhvr>
                                        <p:cTn id="9" dur="1800" decel="100000" fill="hold"/>
                                        <p:tgtEl>
                                          <p:spTgt spid="8">
                                            <p:bg/>
                                          </p:spTgt>
                                        </p:tgtEl>
                                        <p:attrNameLst>
                                          <p:attrName>ppt_y</p:attrName>
                                        </p:attrNameLst>
                                      </p:cBhvr>
                                      <p:tavLst>
                                        <p:tav tm="0">
                                          <p:val>
                                            <p:strVal val="#ppt_y+1"/>
                                          </p:val>
                                        </p:tav>
                                        <p:tav tm="100000">
                                          <p:val>
                                            <p:strVal val="#ppt_y-.03"/>
                                          </p:val>
                                        </p:tav>
                                      </p:tavLst>
                                    </p:anim>
                                    <p:anim calcmode="lin" valueType="num">
                                      <p:cBhvr>
                                        <p:cTn id="10" dur="200" accel="100000" fill="hold">
                                          <p:stCondLst>
                                            <p:cond delay="1800"/>
                                          </p:stCondLst>
                                        </p:cTn>
                                        <p:tgtEl>
                                          <p:spTgt spid="8">
                                            <p:bg/>
                                          </p:spTgt>
                                        </p:tgtEl>
                                        <p:attrNameLst>
                                          <p:attrName>ppt_y</p:attrName>
                                        </p:attrNameLst>
                                      </p:cBhvr>
                                      <p:tavLst>
                                        <p:tav tm="0">
                                          <p:val>
                                            <p:strVal val="#ppt_y-.03"/>
                                          </p:val>
                                        </p:tav>
                                        <p:tav tm="100000">
                                          <p:val>
                                            <p:strVal val="#ppt_y"/>
                                          </p:val>
                                        </p:tav>
                                      </p:tavLst>
                                    </p:anim>
                                  </p:childTnLst>
                                </p:cTn>
                              </p:par>
                              <p:par>
                                <p:cTn id="11" presetID="42"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2000"/>
                                        <p:tgtEl>
                                          <p:spTgt spid="8">
                                            <p:txEl>
                                              <p:pRg st="0" end="0"/>
                                            </p:txEl>
                                          </p:spTgt>
                                        </p:tgtEl>
                                      </p:cBhvr>
                                    </p:animEffect>
                                    <p:anim calcmode="lin" valueType="num">
                                      <p:cBhvr>
                                        <p:cTn id="14" dur="2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2000" fill="hold"/>
                                        <p:tgtEl>
                                          <p:spTgt spid="8">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2000"/>
                                        <p:tgtEl>
                                          <p:spTgt spid="8">
                                            <p:txEl>
                                              <p:pRg st="2" end="2"/>
                                            </p:txEl>
                                          </p:spTgt>
                                        </p:tgtEl>
                                      </p:cBhvr>
                                    </p:animEffect>
                                    <p:anim calcmode="lin" valueType="num">
                                      <p:cBhvr>
                                        <p:cTn id="19" dur="2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0" dur="2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30 / 36</a:t>
            </a:r>
          </a:p>
        </p:txBody>
      </p:sp>
      <p:sp>
        <p:nvSpPr>
          <p:cNvPr id="38915" name="Text Box 5"/>
          <p:cNvSpPr txBox="1">
            <a:spLocks noChangeArrowheads="1"/>
          </p:cNvSpPr>
          <p:nvPr/>
        </p:nvSpPr>
        <p:spPr bwMode="auto">
          <a:xfrm>
            <a:off x="0" y="7236221"/>
            <a:ext cx="10080625" cy="320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 középkori kereskedelmi utak Európában</a:t>
            </a:r>
          </a:p>
        </p:txBody>
      </p:sp>
      <p:sp>
        <p:nvSpPr>
          <p:cNvPr id="38916" name="Text Box 2"/>
          <p:cNvSpPr txBox="1">
            <a:spLocks noChangeArrowheads="1"/>
          </p:cNvSpPr>
          <p:nvPr/>
        </p:nvSpPr>
        <p:spPr bwMode="auto">
          <a:xfrm>
            <a:off x="215900" y="798513"/>
            <a:ext cx="9864725" cy="2477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A formálódó világkereskedelem</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a </a:t>
            </a:r>
            <a:r>
              <a:rPr lang="hu-HU" altLang="hu-HU" sz="2400" b="1" dirty="0">
                <a:solidFill>
                  <a:srgbClr val="FFCC00"/>
                </a:solidFill>
                <a:latin typeface="Cambria" panose="02040503050406030204" pitchFamily="18" charset="0"/>
              </a:rPr>
              <a:t>levantei kereskedelem</a:t>
            </a:r>
            <a:r>
              <a:rPr lang="hu-HU" altLang="hu-HU" sz="2400" dirty="0">
                <a:solidFill>
                  <a:srgbClr val="FFCC00"/>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rPr>
              <a:t>hanyatlásnak indult, átalakult </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 távol-keleti áruk helyett közel-keleti nyersanyag, </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 cserébe iparcikkek</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a </a:t>
            </a:r>
            <a:r>
              <a:rPr lang="hu-HU" altLang="hu-HU" sz="2400" b="1" dirty="0" err="1">
                <a:solidFill>
                  <a:srgbClr val="FFCC00"/>
                </a:solidFill>
                <a:latin typeface="Cambria" panose="02040503050406030204" pitchFamily="18" charset="0"/>
              </a:rPr>
              <a:t>Hanza</a:t>
            </a:r>
            <a:r>
              <a:rPr lang="hu-HU" altLang="hu-HU" sz="2400" dirty="0">
                <a:solidFill>
                  <a:schemeClr val="bg1">
                    <a:lumMod val="95000"/>
                  </a:schemeClr>
                </a:solidFill>
                <a:latin typeface="Cambria" panose="02040503050406030204" pitchFamily="18" charset="0"/>
              </a:rPr>
              <a:t> fellendült, áruösszetétele nem változott </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 k-</a:t>
            </a:r>
            <a:r>
              <a:rPr lang="hu-HU" altLang="hu-HU" sz="2400" dirty="0" err="1">
                <a:solidFill>
                  <a:schemeClr val="bg1">
                    <a:lumMod val="95000"/>
                  </a:schemeClr>
                </a:solidFill>
                <a:latin typeface="Cambria" panose="02040503050406030204" pitchFamily="18" charset="0"/>
              </a:rPr>
              <a:t>ről</a:t>
            </a:r>
            <a:r>
              <a:rPr lang="hu-HU" altLang="hu-HU" sz="2400" dirty="0">
                <a:solidFill>
                  <a:schemeClr val="bg1">
                    <a:lumMod val="95000"/>
                  </a:schemeClr>
                </a:solidFill>
                <a:latin typeface="Cambria" panose="02040503050406030204" pitchFamily="18" charset="0"/>
              </a:rPr>
              <a:t> élelmiszer és nyersanyag; </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 </a:t>
            </a:r>
            <a:r>
              <a:rPr lang="hu-HU" altLang="hu-HU" sz="2400" dirty="0" err="1">
                <a:solidFill>
                  <a:schemeClr val="bg1">
                    <a:lumMod val="95000"/>
                  </a:schemeClr>
                </a:solidFill>
                <a:latin typeface="Cambria" panose="02040503050406030204" pitchFamily="18" charset="0"/>
              </a:rPr>
              <a:t>ny-ról</a:t>
            </a:r>
            <a:r>
              <a:rPr lang="hu-HU" altLang="hu-HU" sz="2400" dirty="0">
                <a:solidFill>
                  <a:schemeClr val="bg1">
                    <a:lumMod val="95000"/>
                  </a:schemeClr>
                </a:solidFill>
                <a:latin typeface="Cambria" panose="02040503050406030204" pitchFamily="18" charset="0"/>
              </a:rPr>
              <a:t> iparcikk</a:t>
            </a:r>
          </a:p>
        </p:txBody>
      </p:sp>
      <p:pic>
        <p:nvPicPr>
          <p:cNvPr id="7" name="Picture 2" descr="Képtalálat a következőre: „trade early medieval”">
            <a:extLst>
              <a:ext uri="{FF2B5EF4-FFF2-40B4-BE49-F238E27FC236}">
                <a16:creationId xmlns:a16="http://schemas.microsoft.com/office/drawing/2014/main" id="{5BD661E8-8EEB-42BA-BCA1-EEC1E380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095" y="3273064"/>
            <a:ext cx="6192433" cy="3963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31 / 36</a:t>
            </a:r>
          </a:p>
        </p:txBody>
      </p:sp>
      <p:sp>
        <p:nvSpPr>
          <p:cNvPr id="38915" name="Text Box 5"/>
          <p:cNvSpPr txBox="1">
            <a:spLocks noChangeArrowheads="1"/>
          </p:cNvSpPr>
          <p:nvPr/>
        </p:nvSpPr>
        <p:spPr bwMode="auto">
          <a:xfrm>
            <a:off x="0" y="7236221"/>
            <a:ext cx="10080625" cy="320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Céh – Manufaktúra</a:t>
            </a:r>
          </a:p>
        </p:txBody>
      </p:sp>
      <p:sp>
        <p:nvSpPr>
          <p:cNvPr id="38916" name="Text Box 2"/>
          <p:cNvSpPr txBox="1">
            <a:spLocks noChangeArrowheads="1"/>
          </p:cNvSpPr>
          <p:nvPr/>
        </p:nvSpPr>
        <p:spPr bwMode="auto">
          <a:xfrm>
            <a:off x="215900" y="798513"/>
            <a:ext cx="9864725" cy="1148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A formálódó világkereskedelem</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latin typeface="Cambria" panose="02040503050406030204" pitchFamily="18" charset="0"/>
                <a:sym typeface="Wingdings" panose="05000000000000000000" pitchFamily="2" charset="2"/>
              </a:rPr>
              <a:t>korai</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rgbClr val="FFCC00"/>
                </a:solidFill>
                <a:latin typeface="Cambria" panose="02040503050406030204" pitchFamily="18" charset="0"/>
                <a:sym typeface="Wingdings" panose="05000000000000000000" pitchFamily="2" charset="2"/>
              </a:rPr>
              <a:t>kapitalizmus</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 céhek helyett </a:t>
            </a:r>
            <a:r>
              <a:rPr lang="hu-HU" altLang="hu-HU" sz="2400" b="1" dirty="0">
                <a:solidFill>
                  <a:srgbClr val="FFCC00"/>
                </a:solidFill>
                <a:latin typeface="Cambria" panose="02040503050406030204" pitchFamily="18" charset="0"/>
                <a:sym typeface="Wingdings" panose="05000000000000000000" pitchFamily="2" charset="2"/>
              </a:rPr>
              <a:t>manufaktúrák</a:t>
            </a:r>
            <a:endParaRPr lang="hu-HU" altLang="hu-HU" sz="2400" dirty="0">
              <a:solidFill>
                <a:schemeClr val="bg1">
                  <a:lumMod val="95000"/>
                </a:schemeClr>
              </a:solidFill>
              <a:latin typeface="Cambria" panose="02040503050406030204" pitchFamily="18" charset="0"/>
            </a:endParaRPr>
          </a:p>
        </p:txBody>
      </p:sp>
      <p:pic>
        <p:nvPicPr>
          <p:cNvPr id="9" name="Picture 2" descr="Journeyman: an individual who has completed an apprenticeship and is fully  educated in a trade or craft, but not yet a master. | Middle ages,  Medieval, Shoemaker">
            <a:extLst>
              <a:ext uri="{FF2B5EF4-FFF2-40B4-BE49-F238E27FC236}">
                <a16:creationId xmlns:a16="http://schemas.microsoft.com/office/drawing/2014/main" id="{64138DB7-6E38-4853-A515-8C0714BCA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948926"/>
            <a:ext cx="3208584" cy="41351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Short History of Tarot up to the French Revolution | Tarotpuu">
            <a:extLst>
              <a:ext uri="{FF2B5EF4-FFF2-40B4-BE49-F238E27FC236}">
                <a16:creationId xmlns:a16="http://schemas.microsoft.com/office/drawing/2014/main" id="{A25BE763-6BCC-4E5E-ACD0-A399F61FB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152" y="3736869"/>
            <a:ext cx="6264573" cy="3499352"/>
          </a:xfrm>
          <a:prstGeom prst="rect">
            <a:avLst/>
          </a:prstGeom>
          <a:noFill/>
          <a:extLst>
            <a:ext uri="{909E8E84-426E-40DD-AFC4-6F175D3DCCD1}">
              <a14:hiddenFill xmlns:a14="http://schemas.microsoft.com/office/drawing/2010/main">
                <a:solidFill>
                  <a:srgbClr val="FFFFFF"/>
                </a:solidFill>
              </a14:hiddenFill>
            </a:ext>
          </a:extLst>
        </p:spPr>
      </p:pic>
      <p:sp>
        <p:nvSpPr>
          <p:cNvPr id="11" name="Nyíl: szaggatott, jobbra mutató 10">
            <a:extLst>
              <a:ext uri="{FF2B5EF4-FFF2-40B4-BE49-F238E27FC236}">
                <a16:creationId xmlns:a16="http://schemas.microsoft.com/office/drawing/2014/main" id="{97A5533A-6556-459F-8CCF-E7DF541EB053}"/>
              </a:ext>
            </a:extLst>
          </p:cNvPr>
          <p:cNvSpPr/>
          <p:nvPr/>
        </p:nvSpPr>
        <p:spPr bwMode="auto">
          <a:xfrm>
            <a:off x="2664048" y="5021370"/>
            <a:ext cx="1872208" cy="936104"/>
          </a:xfrm>
          <a:prstGeom prst="stripedRightArrow">
            <a:avLst>
              <a:gd name="adj1" fmla="val 45176"/>
              <a:gd name="adj2" fmla="val 60853"/>
            </a:avLst>
          </a:prstGeom>
          <a:solidFill>
            <a:srgbClr val="FFCC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556449090"/>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32 / 36</a:t>
            </a:r>
          </a:p>
        </p:txBody>
      </p:sp>
      <p:sp>
        <p:nvSpPr>
          <p:cNvPr id="38915" name="Text Box 5"/>
          <p:cNvSpPr txBox="1">
            <a:spLocks noChangeArrowheads="1"/>
          </p:cNvSpPr>
          <p:nvPr/>
        </p:nvSpPr>
        <p:spPr bwMode="auto">
          <a:xfrm>
            <a:off x="0" y="7236221"/>
            <a:ext cx="10080625" cy="320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Az antwerpeni tőzsde 1531-ben kezdte működését – Részvény 1606-ból</a:t>
            </a:r>
          </a:p>
        </p:txBody>
      </p:sp>
      <p:sp>
        <p:nvSpPr>
          <p:cNvPr id="38916" name="Text Box 2"/>
          <p:cNvSpPr txBox="1">
            <a:spLocks noChangeArrowheads="1"/>
          </p:cNvSpPr>
          <p:nvPr/>
        </p:nvSpPr>
        <p:spPr bwMode="auto">
          <a:xfrm>
            <a:off x="215900" y="798513"/>
            <a:ext cx="9864725" cy="1469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A formálódó világkereskedelem</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korai </a:t>
            </a:r>
            <a:r>
              <a:rPr lang="hu-HU" altLang="hu-HU" sz="2400" b="1" dirty="0">
                <a:solidFill>
                  <a:srgbClr val="FFCC00"/>
                </a:solidFill>
                <a:latin typeface="Cambria" panose="02040503050406030204" pitchFamily="18" charset="0"/>
                <a:sym typeface="Wingdings" panose="05000000000000000000" pitchFamily="2" charset="2"/>
              </a:rPr>
              <a:t>kapitalizmus</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 </a:t>
            </a:r>
            <a:r>
              <a:rPr lang="hu-HU" altLang="hu-HU" sz="2400" b="1" dirty="0">
                <a:solidFill>
                  <a:srgbClr val="FFCC00"/>
                </a:solidFill>
                <a:latin typeface="Cambria" panose="02040503050406030204" pitchFamily="18" charset="0"/>
                <a:sym typeface="Wingdings" panose="05000000000000000000" pitchFamily="2" charset="2"/>
              </a:rPr>
              <a:t>tőkés befektetők</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rgbClr val="FFCC00"/>
                </a:solidFill>
                <a:latin typeface="Cambria" panose="02040503050406030204" pitchFamily="18" charset="0"/>
                <a:sym typeface="Wingdings" panose="05000000000000000000" pitchFamily="2" charset="2"/>
              </a:rPr>
              <a:t>tőke</a:t>
            </a:r>
            <a:r>
              <a:rPr lang="hu-HU" altLang="hu-HU" sz="2400" dirty="0">
                <a:solidFill>
                  <a:schemeClr val="bg1">
                    <a:lumMod val="95000"/>
                  </a:schemeClr>
                </a:solidFill>
                <a:latin typeface="Cambria" panose="02040503050406030204" pitchFamily="18" charset="0"/>
                <a:sym typeface="Wingdings" panose="05000000000000000000" pitchFamily="2" charset="2"/>
              </a:rPr>
              <a:t> biztosítása a </a:t>
            </a:r>
            <a:r>
              <a:rPr lang="hu-HU" altLang="hu-HU" sz="2400" b="1" dirty="0">
                <a:solidFill>
                  <a:srgbClr val="FFCC00"/>
                </a:solidFill>
                <a:latin typeface="Cambria" panose="02040503050406030204" pitchFamily="18" charset="0"/>
                <a:sym typeface="Wingdings" panose="05000000000000000000" pitchFamily="2" charset="2"/>
              </a:rPr>
              <a:t>profit</a:t>
            </a:r>
            <a:r>
              <a:rPr lang="hu-HU" altLang="hu-HU" sz="2400" dirty="0">
                <a:solidFill>
                  <a:schemeClr val="bg1">
                    <a:lumMod val="95000"/>
                  </a:schemeClr>
                </a:solidFill>
                <a:latin typeface="Cambria" panose="02040503050406030204" pitchFamily="18" charset="0"/>
                <a:sym typeface="Wingdings" panose="05000000000000000000" pitchFamily="2" charset="2"/>
              </a:rPr>
              <a:t> érdekében</a:t>
            </a:r>
            <a:br>
              <a:rPr lang="hu-HU" altLang="hu-HU" sz="2400" dirty="0">
                <a:solidFill>
                  <a:schemeClr val="bg1">
                    <a:lumMod val="95000"/>
                  </a:schemeClr>
                </a:solidFill>
                <a:latin typeface="Cambria" panose="02040503050406030204" pitchFamily="18" charset="0"/>
                <a:sym typeface="Wingdings" panose="05000000000000000000" pitchFamily="2" charset="2"/>
              </a:rPr>
            </a:b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tőzsdék/börzék: </a:t>
            </a:r>
            <a:r>
              <a:rPr lang="hu-HU" altLang="hu-HU" sz="2400" dirty="0">
                <a:solidFill>
                  <a:schemeClr val="bg1">
                    <a:lumMod val="95000"/>
                  </a:schemeClr>
                </a:solidFill>
                <a:latin typeface="Cambria" panose="02040503050406030204" pitchFamily="18" charset="0"/>
                <a:sym typeface="Wingdings" panose="05000000000000000000" pitchFamily="2" charset="2"/>
              </a:rPr>
              <a:t>nagy tételben üzletkötés áruminta alapján</a:t>
            </a:r>
            <a:endParaRPr lang="hu-HU" altLang="hu-HU" sz="2400" dirty="0">
              <a:solidFill>
                <a:schemeClr val="bg1">
                  <a:lumMod val="95000"/>
                </a:schemeClr>
              </a:solidFill>
              <a:latin typeface="Cambria" panose="02040503050406030204" pitchFamily="18" charset="0"/>
            </a:endParaRPr>
          </a:p>
        </p:txBody>
      </p:sp>
      <p:pic>
        <p:nvPicPr>
          <p:cNvPr id="38917" name="Picture 2" descr="Képtalálat a következőre: „stock antwer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67669"/>
            <a:ext cx="5489399" cy="415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20F5AE09-166B-4DCD-9ED7-8C45F6CC7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336" y="3726048"/>
            <a:ext cx="4824288" cy="351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184251"/>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hips of the Dutch East-India Company wrecked off Southern Sulawesi,  Indonesia">
            <a:extLst>
              <a:ext uri="{FF2B5EF4-FFF2-40B4-BE49-F238E27FC236}">
                <a16:creationId xmlns:a16="http://schemas.microsoft.com/office/drawing/2014/main" id="{9B210F50-70F6-47D2-9EFB-5F855308FA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10" t="336" r="16910" b="-336"/>
          <a:stretch/>
        </p:blipFill>
        <p:spPr bwMode="auto">
          <a:xfrm>
            <a:off x="2905505" y="2813129"/>
            <a:ext cx="3479610" cy="4423092"/>
          </a:xfrm>
          <a:prstGeom prst="rect">
            <a:avLst/>
          </a:prstGeom>
          <a:noFill/>
          <a:extLst>
            <a:ext uri="{909E8E84-426E-40DD-AFC4-6F175D3DCCD1}">
              <a14:hiddenFill xmlns:a14="http://schemas.microsoft.com/office/drawing/2010/main">
                <a:solidFill>
                  <a:srgbClr val="FFFFFF"/>
                </a:solidFill>
              </a14:hiddenFill>
            </a:ext>
          </a:extLst>
        </p:spPr>
      </p:pic>
      <p:sp>
        <p:nvSpPr>
          <p:cNvPr id="38914" name="Text Box 1"/>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33 / 36</a:t>
            </a:r>
          </a:p>
        </p:txBody>
      </p:sp>
      <p:sp>
        <p:nvSpPr>
          <p:cNvPr id="38915" name="Text Box 5"/>
          <p:cNvSpPr txBox="1">
            <a:spLocks noChangeArrowheads="1"/>
          </p:cNvSpPr>
          <p:nvPr/>
        </p:nvSpPr>
        <p:spPr bwMode="auto">
          <a:xfrm>
            <a:off x="0" y="7236221"/>
            <a:ext cx="10080625" cy="320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Az 1602-ben alapított VOC, azaz a Holland Kelet-indiai Társaság (</a:t>
            </a:r>
            <a:r>
              <a:rPr lang="hu-HU" altLang="hu-HU" b="1" dirty="0">
                <a:solidFill>
                  <a:schemeClr val="bg1">
                    <a:lumMod val="95000"/>
                  </a:schemeClr>
                </a:solidFill>
                <a:highlight>
                  <a:srgbClr val="47150E"/>
                </a:highlight>
                <a:latin typeface="Cambria" panose="02040503050406030204" pitchFamily="18" charset="0"/>
                <a:hlinkClick r:id="rId4"/>
              </a:rPr>
              <a:t>cikk</a:t>
            </a:r>
            <a:r>
              <a:rPr lang="hu-HU" altLang="hu-HU" b="1" dirty="0">
                <a:solidFill>
                  <a:schemeClr val="bg1">
                    <a:lumMod val="95000"/>
                  </a:schemeClr>
                </a:solidFill>
                <a:latin typeface="Cambria" panose="02040503050406030204" pitchFamily="18" charset="0"/>
              </a:rPr>
              <a:t>)</a:t>
            </a:r>
          </a:p>
        </p:txBody>
      </p:sp>
      <p:sp>
        <p:nvSpPr>
          <p:cNvPr id="38916" name="Text Box 2"/>
          <p:cNvSpPr txBox="1">
            <a:spLocks noChangeArrowheads="1"/>
          </p:cNvSpPr>
          <p:nvPr/>
        </p:nvSpPr>
        <p:spPr bwMode="auto">
          <a:xfrm>
            <a:off x="215900" y="798513"/>
            <a:ext cx="9864725" cy="1181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A formálódó világkereskedelem</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rgbClr val="FFCC00"/>
                </a:solidFill>
                <a:latin typeface="Cambria" panose="02040503050406030204" pitchFamily="18" charset="0"/>
                <a:sym typeface="Wingdings" panose="05000000000000000000" pitchFamily="2" charset="2"/>
              </a:rPr>
              <a:t>kereskedőtársaságok</a:t>
            </a:r>
            <a:br>
              <a:rPr lang="hu-HU" altLang="hu-HU" sz="2400" b="1" dirty="0">
                <a:solidFill>
                  <a:schemeClr val="bg1">
                    <a:lumMod val="95000"/>
                  </a:schemeClr>
                </a:solidFill>
                <a:latin typeface="Cambria" panose="02040503050406030204" pitchFamily="18" charset="0"/>
                <a:sym typeface="Wingdings" panose="05000000000000000000" pitchFamily="2" charset="2"/>
              </a:rPr>
            </a:br>
            <a:r>
              <a:rPr lang="hu-HU" altLang="hu-HU" sz="2400" b="1" dirty="0">
                <a:solidFill>
                  <a:schemeClr val="bg1">
                    <a:lumMod val="95000"/>
                  </a:schemeClr>
                </a:solidFill>
                <a:latin typeface="Cambria" panose="02040503050406030204" pitchFamily="18" charset="0"/>
                <a:sym typeface="Wingdings" panose="05000000000000000000" pitchFamily="2" charset="2"/>
              </a:rPr>
              <a:t>		- tőke befektetése: profit + kockázat megosztása</a:t>
            </a:r>
            <a:endParaRPr lang="hu-HU" altLang="hu-HU" sz="2400" dirty="0">
              <a:solidFill>
                <a:schemeClr val="bg1">
                  <a:lumMod val="95000"/>
                </a:schemeClr>
              </a:solidFill>
              <a:latin typeface="Cambria" panose="02040503050406030204" pitchFamily="18" charset="0"/>
            </a:endParaRPr>
          </a:p>
        </p:txBody>
      </p:sp>
      <p:pic>
        <p:nvPicPr>
          <p:cNvPr id="7" name="Picture 4">
            <a:extLst>
              <a:ext uri="{FF2B5EF4-FFF2-40B4-BE49-F238E27FC236}">
                <a16:creationId xmlns:a16="http://schemas.microsoft.com/office/drawing/2014/main" id="{AAB204FB-8658-4490-8C51-E7E296C10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5115" y="1979637"/>
            <a:ext cx="3504389" cy="52565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7827367D-23FE-4EEF-B917-82FAC202D7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731" t="-1" r="17182" b="1800"/>
          <a:stretch/>
        </p:blipFill>
        <p:spPr bwMode="auto">
          <a:xfrm>
            <a:off x="215900" y="1979637"/>
            <a:ext cx="3479610" cy="321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728999"/>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térkép látható&#10;&#10;Automatikusan generált leírás">
            <a:extLst>
              <a:ext uri="{FF2B5EF4-FFF2-40B4-BE49-F238E27FC236}">
                <a16:creationId xmlns:a16="http://schemas.microsoft.com/office/drawing/2014/main" id="{3C05166F-F049-4E2B-9E33-545AC02F9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269"/>
            <a:ext cx="10080625" cy="7191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1C5488-17D0-4CBA-AC85-FE0ABCFD7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07" y="755501"/>
            <a:ext cx="9504809" cy="64751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5">
            <a:extLst>
              <a:ext uri="{FF2B5EF4-FFF2-40B4-BE49-F238E27FC236}">
                <a16:creationId xmlns:a16="http://schemas.microsoft.com/office/drawing/2014/main" id="{B2445DBF-2566-41E1-AE2D-2EDF90527967}"/>
              </a:ext>
            </a:extLst>
          </p:cNvPr>
          <p:cNvSpPr txBox="1">
            <a:spLocks noChangeArrowheads="1"/>
          </p:cNvSpPr>
          <p:nvPr/>
        </p:nvSpPr>
        <p:spPr bwMode="auto">
          <a:xfrm>
            <a:off x="0" y="7236221"/>
            <a:ext cx="10080625" cy="320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Az óvilág regionális piacai 1492 előtt (kék: európai; sárga: kínai; piros: arab–indiai–maláj) </a:t>
            </a:r>
          </a:p>
        </p:txBody>
      </p:sp>
      <p:sp>
        <p:nvSpPr>
          <p:cNvPr id="2" name="Szabadkézi sokszög: alakzat 1">
            <a:extLst>
              <a:ext uri="{FF2B5EF4-FFF2-40B4-BE49-F238E27FC236}">
                <a16:creationId xmlns:a16="http://schemas.microsoft.com/office/drawing/2014/main" id="{7992E7B1-0865-4C71-8C8F-874AE2F577AC}"/>
              </a:ext>
            </a:extLst>
          </p:cNvPr>
          <p:cNvSpPr/>
          <p:nvPr/>
        </p:nvSpPr>
        <p:spPr bwMode="auto">
          <a:xfrm>
            <a:off x="3981162" y="1674057"/>
            <a:ext cx="2352963" cy="1788594"/>
          </a:xfrm>
          <a:custGeom>
            <a:avLst/>
            <a:gdLst>
              <a:gd name="connsiteX0" fmla="*/ 409863 w 2352963"/>
              <a:gd name="connsiteY0" fmla="*/ 11869 h 1788594"/>
              <a:gd name="connsiteX1" fmla="*/ 133638 w 2352963"/>
              <a:gd name="connsiteY1" fmla="*/ 11869 h 1788594"/>
              <a:gd name="connsiteX2" fmla="*/ 95538 w 2352963"/>
              <a:gd name="connsiteY2" fmla="*/ 30919 h 1788594"/>
              <a:gd name="connsiteX3" fmla="*/ 57438 w 2352963"/>
              <a:gd name="connsiteY3" fmla="*/ 78544 h 1788594"/>
              <a:gd name="connsiteX4" fmla="*/ 47913 w 2352963"/>
              <a:gd name="connsiteY4" fmla="*/ 116644 h 1788594"/>
              <a:gd name="connsiteX5" fmla="*/ 19338 w 2352963"/>
              <a:gd name="connsiteY5" fmla="*/ 154744 h 1788594"/>
              <a:gd name="connsiteX6" fmla="*/ 9813 w 2352963"/>
              <a:gd name="connsiteY6" fmla="*/ 259519 h 1788594"/>
              <a:gd name="connsiteX7" fmla="*/ 288 w 2352963"/>
              <a:gd name="connsiteY7" fmla="*/ 307144 h 1788594"/>
              <a:gd name="connsiteX8" fmla="*/ 38388 w 2352963"/>
              <a:gd name="connsiteY8" fmla="*/ 488119 h 1788594"/>
              <a:gd name="connsiteX9" fmla="*/ 47913 w 2352963"/>
              <a:gd name="connsiteY9" fmla="*/ 535744 h 1788594"/>
              <a:gd name="connsiteX10" fmla="*/ 66963 w 2352963"/>
              <a:gd name="connsiteY10" fmla="*/ 583369 h 1788594"/>
              <a:gd name="connsiteX11" fmla="*/ 86013 w 2352963"/>
              <a:gd name="connsiteY11" fmla="*/ 1011994 h 1788594"/>
              <a:gd name="connsiteX12" fmla="*/ 114588 w 2352963"/>
              <a:gd name="connsiteY12" fmla="*/ 1069144 h 1788594"/>
              <a:gd name="connsiteX13" fmla="*/ 162213 w 2352963"/>
              <a:gd name="connsiteY13" fmla="*/ 1154869 h 1788594"/>
              <a:gd name="connsiteX14" fmla="*/ 181263 w 2352963"/>
              <a:gd name="connsiteY14" fmla="*/ 1202494 h 1788594"/>
              <a:gd name="connsiteX15" fmla="*/ 200313 w 2352963"/>
              <a:gd name="connsiteY15" fmla="*/ 1240594 h 1788594"/>
              <a:gd name="connsiteX16" fmla="*/ 228888 w 2352963"/>
              <a:gd name="connsiteY16" fmla="*/ 1288219 h 1788594"/>
              <a:gd name="connsiteX17" fmla="*/ 276513 w 2352963"/>
              <a:gd name="connsiteY17" fmla="*/ 1354894 h 1788594"/>
              <a:gd name="connsiteX18" fmla="*/ 314613 w 2352963"/>
              <a:gd name="connsiteY18" fmla="*/ 1421569 h 1788594"/>
              <a:gd name="connsiteX19" fmla="*/ 371763 w 2352963"/>
              <a:gd name="connsiteY19" fmla="*/ 1478719 h 1788594"/>
              <a:gd name="connsiteX20" fmla="*/ 447963 w 2352963"/>
              <a:gd name="connsiteY20" fmla="*/ 1516819 h 1788594"/>
              <a:gd name="connsiteX21" fmla="*/ 476538 w 2352963"/>
              <a:gd name="connsiteY21" fmla="*/ 1535869 h 1788594"/>
              <a:gd name="connsiteX22" fmla="*/ 514638 w 2352963"/>
              <a:gd name="connsiteY22" fmla="*/ 1564444 h 1788594"/>
              <a:gd name="connsiteX23" fmla="*/ 562263 w 2352963"/>
              <a:gd name="connsiteY23" fmla="*/ 1573969 h 1788594"/>
              <a:gd name="connsiteX24" fmla="*/ 590838 w 2352963"/>
              <a:gd name="connsiteY24" fmla="*/ 1583494 h 1788594"/>
              <a:gd name="connsiteX25" fmla="*/ 628938 w 2352963"/>
              <a:gd name="connsiteY25" fmla="*/ 1593019 h 1788594"/>
              <a:gd name="connsiteX26" fmla="*/ 695613 w 2352963"/>
              <a:gd name="connsiteY26" fmla="*/ 1621594 h 1788594"/>
              <a:gd name="connsiteX27" fmla="*/ 743238 w 2352963"/>
              <a:gd name="connsiteY27" fmla="*/ 1640644 h 1788594"/>
              <a:gd name="connsiteX28" fmla="*/ 790863 w 2352963"/>
              <a:gd name="connsiteY28" fmla="*/ 1650169 h 1788594"/>
              <a:gd name="connsiteX29" fmla="*/ 962313 w 2352963"/>
              <a:gd name="connsiteY29" fmla="*/ 1669219 h 1788594"/>
              <a:gd name="connsiteX30" fmla="*/ 990888 w 2352963"/>
              <a:gd name="connsiteY30" fmla="*/ 1707319 h 1788594"/>
              <a:gd name="connsiteX31" fmla="*/ 1038513 w 2352963"/>
              <a:gd name="connsiteY31" fmla="*/ 1754944 h 1788594"/>
              <a:gd name="connsiteX32" fmla="*/ 1124238 w 2352963"/>
              <a:gd name="connsiteY32" fmla="*/ 1783519 h 1788594"/>
              <a:gd name="connsiteX33" fmla="*/ 1429038 w 2352963"/>
              <a:gd name="connsiteY33" fmla="*/ 1773994 h 1788594"/>
              <a:gd name="connsiteX34" fmla="*/ 1476663 w 2352963"/>
              <a:gd name="connsiteY34" fmla="*/ 1754944 h 1788594"/>
              <a:gd name="connsiteX35" fmla="*/ 1590963 w 2352963"/>
              <a:gd name="connsiteY35" fmla="*/ 1745419 h 1788594"/>
              <a:gd name="connsiteX36" fmla="*/ 1638588 w 2352963"/>
              <a:gd name="connsiteY36" fmla="*/ 1726369 h 1788594"/>
              <a:gd name="connsiteX37" fmla="*/ 1667163 w 2352963"/>
              <a:gd name="connsiteY37" fmla="*/ 1716844 h 1788594"/>
              <a:gd name="connsiteX38" fmla="*/ 1695738 w 2352963"/>
              <a:gd name="connsiteY38" fmla="*/ 1697794 h 1788594"/>
              <a:gd name="connsiteX39" fmla="*/ 1752888 w 2352963"/>
              <a:gd name="connsiteY39" fmla="*/ 1678744 h 1788594"/>
              <a:gd name="connsiteX40" fmla="*/ 1781463 w 2352963"/>
              <a:gd name="connsiteY40" fmla="*/ 1669219 h 1788594"/>
              <a:gd name="connsiteX41" fmla="*/ 1810038 w 2352963"/>
              <a:gd name="connsiteY41" fmla="*/ 1659694 h 1788594"/>
              <a:gd name="connsiteX42" fmla="*/ 1838613 w 2352963"/>
              <a:gd name="connsiteY42" fmla="*/ 1554919 h 1788594"/>
              <a:gd name="connsiteX43" fmla="*/ 1857663 w 2352963"/>
              <a:gd name="connsiteY43" fmla="*/ 1354894 h 1788594"/>
              <a:gd name="connsiteX44" fmla="*/ 1895763 w 2352963"/>
              <a:gd name="connsiteY44" fmla="*/ 1259644 h 1788594"/>
              <a:gd name="connsiteX45" fmla="*/ 1914813 w 2352963"/>
              <a:gd name="connsiteY45" fmla="*/ 1231069 h 1788594"/>
              <a:gd name="connsiteX46" fmla="*/ 1943388 w 2352963"/>
              <a:gd name="connsiteY46" fmla="*/ 1183444 h 1788594"/>
              <a:gd name="connsiteX47" fmla="*/ 1991013 w 2352963"/>
              <a:gd name="connsiteY47" fmla="*/ 1116769 h 1788594"/>
              <a:gd name="connsiteX48" fmla="*/ 2038638 w 2352963"/>
              <a:gd name="connsiteY48" fmla="*/ 1059619 h 1788594"/>
              <a:gd name="connsiteX49" fmla="*/ 2095788 w 2352963"/>
              <a:gd name="connsiteY49" fmla="*/ 1040569 h 1788594"/>
              <a:gd name="connsiteX50" fmla="*/ 2171988 w 2352963"/>
              <a:gd name="connsiteY50" fmla="*/ 1011994 h 1788594"/>
              <a:gd name="connsiteX51" fmla="*/ 2210088 w 2352963"/>
              <a:gd name="connsiteY51" fmla="*/ 983419 h 1788594"/>
              <a:gd name="connsiteX52" fmla="*/ 2238663 w 2352963"/>
              <a:gd name="connsiteY52" fmla="*/ 964369 h 1788594"/>
              <a:gd name="connsiteX53" fmla="*/ 2276763 w 2352963"/>
              <a:gd name="connsiteY53" fmla="*/ 926269 h 1788594"/>
              <a:gd name="connsiteX54" fmla="*/ 2295813 w 2352963"/>
              <a:gd name="connsiteY54" fmla="*/ 840544 h 1788594"/>
              <a:gd name="connsiteX55" fmla="*/ 2314863 w 2352963"/>
              <a:gd name="connsiteY55" fmla="*/ 783394 h 1788594"/>
              <a:gd name="connsiteX56" fmla="*/ 2343438 w 2352963"/>
              <a:gd name="connsiteY56" fmla="*/ 650044 h 1788594"/>
              <a:gd name="connsiteX57" fmla="*/ 2352963 w 2352963"/>
              <a:gd name="connsiteY57" fmla="*/ 621469 h 1788594"/>
              <a:gd name="connsiteX58" fmla="*/ 2333913 w 2352963"/>
              <a:gd name="connsiteY58" fmla="*/ 554794 h 1788594"/>
              <a:gd name="connsiteX59" fmla="*/ 2267238 w 2352963"/>
              <a:gd name="connsiteY59" fmla="*/ 516694 h 1788594"/>
              <a:gd name="connsiteX60" fmla="*/ 2229138 w 2352963"/>
              <a:gd name="connsiteY60" fmla="*/ 497644 h 1788594"/>
              <a:gd name="connsiteX61" fmla="*/ 1914813 w 2352963"/>
              <a:gd name="connsiteY61" fmla="*/ 488119 h 1788594"/>
              <a:gd name="connsiteX62" fmla="*/ 1800513 w 2352963"/>
              <a:gd name="connsiteY62" fmla="*/ 440494 h 1788594"/>
              <a:gd name="connsiteX63" fmla="*/ 1743363 w 2352963"/>
              <a:gd name="connsiteY63" fmla="*/ 392869 h 1788594"/>
              <a:gd name="connsiteX64" fmla="*/ 1686213 w 2352963"/>
              <a:gd name="connsiteY64" fmla="*/ 364294 h 1788594"/>
              <a:gd name="connsiteX65" fmla="*/ 1657638 w 2352963"/>
              <a:gd name="connsiteY65" fmla="*/ 335719 h 1788594"/>
              <a:gd name="connsiteX66" fmla="*/ 1610013 w 2352963"/>
              <a:gd name="connsiteY66" fmla="*/ 307144 h 1788594"/>
              <a:gd name="connsiteX67" fmla="*/ 1543338 w 2352963"/>
              <a:gd name="connsiteY67" fmla="*/ 230944 h 1788594"/>
              <a:gd name="connsiteX68" fmla="*/ 1524288 w 2352963"/>
              <a:gd name="connsiteY68" fmla="*/ 202369 h 1788594"/>
              <a:gd name="connsiteX69" fmla="*/ 1448088 w 2352963"/>
              <a:gd name="connsiteY69" fmla="*/ 135694 h 1788594"/>
              <a:gd name="connsiteX70" fmla="*/ 1276638 w 2352963"/>
              <a:gd name="connsiteY70" fmla="*/ 78544 h 1788594"/>
              <a:gd name="connsiteX71" fmla="*/ 1229013 w 2352963"/>
              <a:gd name="connsiteY71" fmla="*/ 69019 h 1788594"/>
              <a:gd name="connsiteX72" fmla="*/ 1162338 w 2352963"/>
              <a:gd name="connsiteY72" fmla="*/ 49969 h 1788594"/>
              <a:gd name="connsiteX73" fmla="*/ 981363 w 2352963"/>
              <a:gd name="connsiteY73" fmla="*/ 21394 h 1788594"/>
              <a:gd name="connsiteX74" fmla="*/ 409863 w 2352963"/>
              <a:gd name="connsiteY74" fmla="*/ 11869 h 1788594"/>
              <a:gd name="connsiteX0" fmla="*/ 409863 w 2352963"/>
              <a:gd name="connsiteY0" fmla="*/ 11869 h 1788594"/>
              <a:gd name="connsiteX1" fmla="*/ 133638 w 2352963"/>
              <a:gd name="connsiteY1" fmla="*/ 11869 h 1788594"/>
              <a:gd name="connsiteX2" fmla="*/ 95538 w 2352963"/>
              <a:gd name="connsiteY2" fmla="*/ 30919 h 1788594"/>
              <a:gd name="connsiteX3" fmla="*/ 57438 w 2352963"/>
              <a:gd name="connsiteY3" fmla="*/ 78544 h 1788594"/>
              <a:gd name="connsiteX4" fmla="*/ 47913 w 2352963"/>
              <a:gd name="connsiteY4" fmla="*/ 116644 h 1788594"/>
              <a:gd name="connsiteX5" fmla="*/ 19338 w 2352963"/>
              <a:gd name="connsiteY5" fmla="*/ 154744 h 1788594"/>
              <a:gd name="connsiteX6" fmla="*/ 9813 w 2352963"/>
              <a:gd name="connsiteY6" fmla="*/ 259519 h 1788594"/>
              <a:gd name="connsiteX7" fmla="*/ 288 w 2352963"/>
              <a:gd name="connsiteY7" fmla="*/ 307144 h 1788594"/>
              <a:gd name="connsiteX8" fmla="*/ 38388 w 2352963"/>
              <a:gd name="connsiteY8" fmla="*/ 488119 h 1788594"/>
              <a:gd name="connsiteX9" fmla="*/ 47913 w 2352963"/>
              <a:gd name="connsiteY9" fmla="*/ 535744 h 1788594"/>
              <a:gd name="connsiteX10" fmla="*/ 66963 w 2352963"/>
              <a:gd name="connsiteY10" fmla="*/ 583369 h 1788594"/>
              <a:gd name="connsiteX11" fmla="*/ 86013 w 2352963"/>
              <a:gd name="connsiteY11" fmla="*/ 1011994 h 1788594"/>
              <a:gd name="connsiteX12" fmla="*/ 114588 w 2352963"/>
              <a:gd name="connsiteY12" fmla="*/ 1069144 h 1788594"/>
              <a:gd name="connsiteX13" fmla="*/ 162213 w 2352963"/>
              <a:gd name="connsiteY13" fmla="*/ 1154869 h 1788594"/>
              <a:gd name="connsiteX14" fmla="*/ 181263 w 2352963"/>
              <a:gd name="connsiteY14" fmla="*/ 1202494 h 1788594"/>
              <a:gd name="connsiteX15" fmla="*/ 200313 w 2352963"/>
              <a:gd name="connsiteY15" fmla="*/ 1240594 h 1788594"/>
              <a:gd name="connsiteX16" fmla="*/ 228888 w 2352963"/>
              <a:gd name="connsiteY16" fmla="*/ 1288219 h 1788594"/>
              <a:gd name="connsiteX17" fmla="*/ 276513 w 2352963"/>
              <a:gd name="connsiteY17" fmla="*/ 1354894 h 1788594"/>
              <a:gd name="connsiteX18" fmla="*/ 314613 w 2352963"/>
              <a:gd name="connsiteY18" fmla="*/ 1421569 h 1788594"/>
              <a:gd name="connsiteX19" fmla="*/ 371763 w 2352963"/>
              <a:gd name="connsiteY19" fmla="*/ 1478719 h 1788594"/>
              <a:gd name="connsiteX20" fmla="*/ 447963 w 2352963"/>
              <a:gd name="connsiteY20" fmla="*/ 1516819 h 1788594"/>
              <a:gd name="connsiteX21" fmla="*/ 476538 w 2352963"/>
              <a:gd name="connsiteY21" fmla="*/ 1535869 h 1788594"/>
              <a:gd name="connsiteX22" fmla="*/ 514638 w 2352963"/>
              <a:gd name="connsiteY22" fmla="*/ 1564444 h 1788594"/>
              <a:gd name="connsiteX23" fmla="*/ 562263 w 2352963"/>
              <a:gd name="connsiteY23" fmla="*/ 1573969 h 1788594"/>
              <a:gd name="connsiteX24" fmla="*/ 590838 w 2352963"/>
              <a:gd name="connsiteY24" fmla="*/ 1583494 h 1788594"/>
              <a:gd name="connsiteX25" fmla="*/ 628938 w 2352963"/>
              <a:gd name="connsiteY25" fmla="*/ 1593019 h 1788594"/>
              <a:gd name="connsiteX26" fmla="*/ 695613 w 2352963"/>
              <a:gd name="connsiteY26" fmla="*/ 1621594 h 1788594"/>
              <a:gd name="connsiteX27" fmla="*/ 743238 w 2352963"/>
              <a:gd name="connsiteY27" fmla="*/ 1640644 h 1788594"/>
              <a:gd name="connsiteX28" fmla="*/ 790863 w 2352963"/>
              <a:gd name="connsiteY28" fmla="*/ 1650169 h 1788594"/>
              <a:gd name="connsiteX29" fmla="*/ 962313 w 2352963"/>
              <a:gd name="connsiteY29" fmla="*/ 1669219 h 1788594"/>
              <a:gd name="connsiteX30" fmla="*/ 990888 w 2352963"/>
              <a:gd name="connsiteY30" fmla="*/ 1707319 h 1788594"/>
              <a:gd name="connsiteX31" fmla="*/ 1038513 w 2352963"/>
              <a:gd name="connsiteY31" fmla="*/ 1754944 h 1788594"/>
              <a:gd name="connsiteX32" fmla="*/ 1124238 w 2352963"/>
              <a:gd name="connsiteY32" fmla="*/ 1783519 h 1788594"/>
              <a:gd name="connsiteX33" fmla="*/ 1429038 w 2352963"/>
              <a:gd name="connsiteY33" fmla="*/ 1773994 h 1788594"/>
              <a:gd name="connsiteX34" fmla="*/ 1476663 w 2352963"/>
              <a:gd name="connsiteY34" fmla="*/ 1754944 h 1788594"/>
              <a:gd name="connsiteX35" fmla="*/ 1590963 w 2352963"/>
              <a:gd name="connsiteY35" fmla="*/ 1745419 h 1788594"/>
              <a:gd name="connsiteX36" fmla="*/ 1638588 w 2352963"/>
              <a:gd name="connsiteY36" fmla="*/ 1726369 h 1788594"/>
              <a:gd name="connsiteX37" fmla="*/ 1667163 w 2352963"/>
              <a:gd name="connsiteY37" fmla="*/ 1716844 h 1788594"/>
              <a:gd name="connsiteX38" fmla="*/ 1695738 w 2352963"/>
              <a:gd name="connsiteY38" fmla="*/ 1697794 h 1788594"/>
              <a:gd name="connsiteX39" fmla="*/ 1752888 w 2352963"/>
              <a:gd name="connsiteY39" fmla="*/ 1678744 h 1788594"/>
              <a:gd name="connsiteX40" fmla="*/ 1781463 w 2352963"/>
              <a:gd name="connsiteY40" fmla="*/ 1669219 h 1788594"/>
              <a:gd name="connsiteX41" fmla="*/ 1810038 w 2352963"/>
              <a:gd name="connsiteY41" fmla="*/ 1659694 h 1788594"/>
              <a:gd name="connsiteX42" fmla="*/ 1838613 w 2352963"/>
              <a:gd name="connsiteY42" fmla="*/ 1554919 h 1788594"/>
              <a:gd name="connsiteX43" fmla="*/ 1857663 w 2352963"/>
              <a:gd name="connsiteY43" fmla="*/ 1354894 h 1788594"/>
              <a:gd name="connsiteX44" fmla="*/ 1895763 w 2352963"/>
              <a:gd name="connsiteY44" fmla="*/ 1259644 h 1788594"/>
              <a:gd name="connsiteX45" fmla="*/ 1914813 w 2352963"/>
              <a:gd name="connsiteY45" fmla="*/ 1231069 h 1788594"/>
              <a:gd name="connsiteX46" fmla="*/ 1943388 w 2352963"/>
              <a:gd name="connsiteY46" fmla="*/ 1183444 h 1788594"/>
              <a:gd name="connsiteX47" fmla="*/ 1991013 w 2352963"/>
              <a:gd name="connsiteY47" fmla="*/ 1116769 h 1788594"/>
              <a:gd name="connsiteX48" fmla="*/ 2038638 w 2352963"/>
              <a:gd name="connsiteY48" fmla="*/ 1059619 h 1788594"/>
              <a:gd name="connsiteX49" fmla="*/ 2095788 w 2352963"/>
              <a:gd name="connsiteY49" fmla="*/ 1040569 h 1788594"/>
              <a:gd name="connsiteX50" fmla="*/ 2171988 w 2352963"/>
              <a:gd name="connsiteY50" fmla="*/ 1011994 h 1788594"/>
              <a:gd name="connsiteX51" fmla="*/ 2210088 w 2352963"/>
              <a:gd name="connsiteY51" fmla="*/ 983419 h 1788594"/>
              <a:gd name="connsiteX52" fmla="*/ 2238663 w 2352963"/>
              <a:gd name="connsiteY52" fmla="*/ 964369 h 1788594"/>
              <a:gd name="connsiteX53" fmla="*/ 2276763 w 2352963"/>
              <a:gd name="connsiteY53" fmla="*/ 926269 h 1788594"/>
              <a:gd name="connsiteX54" fmla="*/ 2295813 w 2352963"/>
              <a:gd name="connsiteY54" fmla="*/ 840544 h 1788594"/>
              <a:gd name="connsiteX55" fmla="*/ 2314863 w 2352963"/>
              <a:gd name="connsiteY55" fmla="*/ 783394 h 1788594"/>
              <a:gd name="connsiteX56" fmla="*/ 2343438 w 2352963"/>
              <a:gd name="connsiteY56" fmla="*/ 650044 h 1788594"/>
              <a:gd name="connsiteX57" fmla="*/ 2352963 w 2352963"/>
              <a:gd name="connsiteY57" fmla="*/ 621469 h 1788594"/>
              <a:gd name="connsiteX58" fmla="*/ 2333913 w 2352963"/>
              <a:gd name="connsiteY58" fmla="*/ 554794 h 1788594"/>
              <a:gd name="connsiteX59" fmla="*/ 2267238 w 2352963"/>
              <a:gd name="connsiteY59" fmla="*/ 516694 h 1788594"/>
              <a:gd name="connsiteX60" fmla="*/ 2229138 w 2352963"/>
              <a:gd name="connsiteY60" fmla="*/ 497644 h 1788594"/>
              <a:gd name="connsiteX61" fmla="*/ 1914813 w 2352963"/>
              <a:gd name="connsiteY61" fmla="*/ 488119 h 1788594"/>
              <a:gd name="connsiteX62" fmla="*/ 1800513 w 2352963"/>
              <a:gd name="connsiteY62" fmla="*/ 440494 h 1788594"/>
              <a:gd name="connsiteX63" fmla="*/ 1743363 w 2352963"/>
              <a:gd name="connsiteY63" fmla="*/ 392869 h 1788594"/>
              <a:gd name="connsiteX64" fmla="*/ 1686213 w 2352963"/>
              <a:gd name="connsiteY64" fmla="*/ 364294 h 1788594"/>
              <a:gd name="connsiteX65" fmla="*/ 1657638 w 2352963"/>
              <a:gd name="connsiteY65" fmla="*/ 335719 h 1788594"/>
              <a:gd name="connsiteX66" fmla="*/ 1610013 w 2352963"/>
              <a:gd name="connsiteY66" fmla="*/ 307144 h 1788594"/>
              <a:gd name="connsiteX67" fmla="*/ 1543338 w 2352963"/>
              <a:gd name="connsiteY67" fmla="*/ 230944 h 1788594"/>
              <a:gd name="connsiteX68" fmla="*/ 1524288 w 2352963"/>
              <a:gd name="connsiteY68" fmla="*/ 202369 h 1788594"/>
              <a:gd name="connsiteX69" fmla="*/ 1448088 w 2352963"/>
              <a:gd name="connsiteY69" fmla="*/ 135694 h 1788594"/>
              <a:gd name="connsiteX70" fmla="*/ 1276638 w 2352963"/>
              <a:gd name="connsiteY70" fmla="*/ 78544 h 1788594"/>
              <a:gd name="connsiteX71" fmla="*/ 1229013 w 2352963"/>
              <a:gd name="connsiteY71" fmla="*/ 69019 h 1788594"/>
              <a:gd name="connsiteX72" fmla="*/ 1162338 w 2352963"/>
              <a:gd name="connsiteY72" fmla="*/ 49969 h 1788594"/>
              <a:gd name="connsiteX73" fmla="*/ 981363 w 2352963"/>
              <a:gd name="connsiteY73" fmla="*/ 21394 h 1788594"/>
              <a:gd name="connsiteX74" fmla="*/ 409863 w 2352963"/>
              <a:gd name="connsiteY74" fmla="*/ 11869 h 178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352963" h="1788594" fill="none" extrusionOk="0">
                <a:moveTo>
                  <a:pt x="409863" y="11869"/>
                </a:moveTo>
                <a:cubicBezTo>
                  <a:pt x="245936" y="19219"/>
                  <a:pt x="341280" y="-25654"/>
                  <a:pt x="133638" y="11869"/>
                </a:cubicBezTo>
                <a:cubicBezTo>
                  <a:pt x="118222" y="14058"/>
                  <a:pt x="106183" y="26670"/>
                  <a:pt x="95538" y="30919"/>
                </a:cubicBezTo>
                <a:cubicBezTo>
                  <a:pt x="78717" y="45925"/>
                  <a:pt x="62260" y="63194"/>
                  <a:pt x="57438" y="78544"/>
                </a:cubicBezTo>
                <a:cubicBezTo>
                  <a:pt x="53047" y="89616"/>
                  <a:pt x="52107" y="102416"/>
                  <a:pt x="47913" y="116644"/>
                </a:cubicBezTo>
                <a:cubicBezTo>
                  <a:pt x="41190" y="127559"/>
                  <a:pt x="28268" y="139725"/>
                  <a:pt x="19338" y="154744"/>
                </a:cubicBezTo>
                <a:cubicBezTo>
                  <a:pt x="16640" y="187140"/>
                  <a:pt x="11059" y="231290"/>
                  <a:pt x="9813" y="259519"/>
                </a:cubicBezTo>
                <a:cubicBezTo>
                  <a:pt x="2699" y="274566"/>
                  <a:pt x="-2671" y="286605"/>
                  <a:pt x="288" y="307144"/>
                </a:cubicBezTo>
                <a:cubicBezTo>
                  <a:pt x="7822" y="446241"/>
                  <a:pt x="-2002" y="427783"/>
                  <a:pt x="38388" y="488119"/>
                </a:cubicBezTo>
                <a:cubicBezTo>
                  <a:pt x="43003" y="507241"/>
                  <a:pt x="43192" y="517339"/>
                  <a:pt x="47913" y="535744"/>
                </a:cubicBezTo>
                <a:cubicBezTo>
                  <a:pt x="55887" y="553121"/>
                  <a:pt x="66643" y="568832"/>
                  <a:pt x="66963" y="583369"/>
                </a:cubicBezTo>
                <a:cubicBezTo>
                  <a:pt x="82574" y="744719"/>
                  <a:pt x="50941" y="883614"/>
                  <a:pt x="86013" y="1011994"/>
                </a:cubicBezTo>
                <a:cubicBezTo>
                  <a:pt x="84005" y="1031516"/>
                  <a:pt x="103937" y="1052133"/>
                  <a:pt x="114588" y="1069144"/>
                </a:cubicBezTo>
                <a:cubicBezTo>
                  <a:pt x="178508" y="1238639"/>
                  <a:pt x="87356" y="933600"/>
                  <a:pt x="162213" y="1154869"/>
                </a:cubicBezTo>
                <a:cubicBezTo>
                  <a:pt x="173126" y="1168206"/>
                  <a:pt x="173424" y="1189587"/>
                  <a:pt x="181263" y="1202494"/>
                </a:cubicBezTo>
                <a:cubicBezTo>
                  <a:pt x="184891" y="1218554"/>
                  <a:pt x="191093" y="1226194"/>
                  <a:pt x="200313" y="1240594"/>
                </a:cubicBezTo>
                <a:cubicBezTo>
                  <a:pt x="215756" y="1257784"/>
                  <a:pt x="219369" y="1276933"/>
                  <a:pt x="228888" y="1288219"/>
                </a:cubicBezTo>
                <a:cubicBezTo>
                  <a:pt x="248507" y="1318456"/>
                  <a:pt x="259782" y="1322274"/>
                  <a:pt x="276513" y="1354894"/>
                </a:cubicBezTo>
                <a:cubicBezTo>
                  <a:pt x="290717" y="1372768"/>
                  <a:pt x="298711" y="1399891"/>
                  <a:pt x="314613" y="1421569"/>
                </a:cubicBezTo>
                <a:cubicBezTo>
                  <a:pt x="335302" y="1442293"/>
                  <a:pt x="353066" y="1470452"/>
                  <a:pt x="371763" y="1478719"/>
                </a:cubicBezTo>
                <a:cubicBezTo>
                  <a:pt x="414431" y="1490945"/>
                  <a:pt x="401774" y="1484280"/>
                  <a:pt x="447963" y="1516819"/>
                </a:cubicBezTo>
                <a:cubicBezTo>
                  <a:pt x="457875" y="1522294"/>
                  <a:pt x="464943" y="1530504"/>
                  <a:pt x="476538" y="1535869"/>
                </a:cubicBezTo>
                <a:cubicBezTo>
                  <a:pt x="488294" y="1542605"/>
                  <a:pt x="495656" y="1556560"/>
                  <a:pt x="514638" y="1564444"/>
                </a:cubicBezTo>
                <a:cubicBezTo>
                  <a:pt x="525699" y="1573278"/>
                  <a:pt x="545837" y="1570340"/>
                  <a:pt x="562263" y="1573969"/>
                </a:cubicBezTo>
                <a:cubicBezTo>
                  <a:pt x="573667" y="1575402"/>
                  <a:pt x="580524" y="1583994"/>
                  <a:pt x="590838" y="1583494"/>
                </a:cubicBezTo>
                <a:cubicBezTo>
                  <a:pt x="605645" y="1584520"/>
                  <a:pt x="614823" y="1588860"/>
                  <a:pt x="628938" y="1593019"/>
                </a:cubicBezTo>
                <a:cubicBezTo>
                  <a:pt x="671143" y="1624393"/>
                  <a:pt x="638823" y="1607143"/>
                  <a:pt x="695613" y="1621594"/>
                </a:cubicBezTo>
                <a:cubicBezTo>
                  <a:pt x="713103" y="1624906"/>
                  <a:pt x="728342" y="1633154"/>
                  <a:pt x="743238" y="1640644"/>
                </a:cubicBezTo>
                <a:cubicBezTo>
                  <a:pt x="761559" y="1643631"/>
                  <a:pt x="776341" y="1644596"/>
                  <a:pt x="790863" y="1650169"/>
                </a:cubicBezTo>
                <a:cubicBezTo>
                  <a:pt x="848639" y="1675729"/>
                  <a:pt x="904425" y="1655382"/>
                  <a:pt x="962313" y="1669219"/>
                </a:cubicBezTo>
                <a:cubicBezTo>
                  <a:pt x="974980" y="1682996"/>
                  <a:pt x="985217" y="1690798"/>
                  <a:pt x="990888" y="1707319"/>
                </a:cubicBezTo>
                <a:cubicBezTo>
                  <a:pt x="1010529" y="1731512"/>
                  <a:pt x="1007292" y="1742655"/>
                  <a:pt x="1038513" y="1754944"/>
                </a:cubicBezTo>
                <a:cubicBezTo>
                  <a:pt x="1066317" y="1766529"/>
                  <a:pt x="1124239" y="1783519"/>
                  <a:pt x="1124238" y="1783519"/>
                </a:cubicBezTo>
                <a:cubicBezTo>
                  <a:pt x="1232739" y="1802189"/>
                  <a:pt x="1333837" y="1781193"/>
                  <a:pt x="1429038" y="1773994"/>
                </a:cubicBezTo>
                <a:cubicBezTo>
                  <a:pt x="1450130" y="1774108"/>
                  <a:pt x="1458716" y="1761084"/>
                  <a:pt x="1476663" y="1754944"/>
                </a:cubicBezTo>
                <a:cubicBezTo>
                  <a:pt x="1520437" y="1749983"/>
                  <a:pt x="1546540" y="1752026"/>
                  <a:pt x="1590963" y="1745419"/>
                </a:cubicBezTo>
                <a:cubicBezTo>
                  <a:pt x="1608711" y="1736239"/>
                  <a:pt x="1627183" y="1733552"/>
                  <a:pt x="1638588" y="1726369"/>
                </a:cubicBezTo>
                <a:cubicBezTo>
                  <a:pt x="1647370" y="1720628"/>
                  <a:pt x="1656470" y="1721853"/>
                  <a:pt x="1667163" y="1716844"/>
                </a:cubicBezTo>
                <a:cubicBezTo>
                  <a:pt x="1675763" y="1712822"/>
                  <a:pt x="1687478" y="1702965"/>
                  <a:pt x="1695738" y="1697794"/>
                </a:cubicBezTo>
                <a:cubicBezTo>
                  <a:pt x="1710112" y="1687825"/>
                  <a:pt x="1734358" y="1681988"/>
                  <a:pt x="1752888" y="1678744"/>
                </a:cubicBezTo>
                <a:cubicBezTo>
                  <a:pt x="1758809" y="1673484"/>
                  <a:pt x="1766703" y="1674641"/>
                  <a:pt x="1781463" y="1669219"/>
                </a:cubicBezTo>
                <a:cubicBezTo>
                  <a:pt x="1791789" y="1665047"/>
                  <a:pt x="1797852" y="1661207"/>
                  <a:pt x="1810038" y="1659694"/>
                </a:cubicBezTo>
                <a:cubicBezTo>
                  <a:pt x="1842020" y="1587387"/>
                  <a:pt x="1829891" y="1621759"/>
                  <a:pt x="1838613" y="1554919"/>
                </a:cubicBezTo>
                <a:cubicBezTo>
                  <a:pt x="1846504" y="1540943"/>
                  <a:pt x="1853504" y="1406677"/>
                  <a:pt x="1857663" y="1354894"/>
                </a:cubicBezTo>
                <a:cubicBezTo>
                  <a:pt x="1866829" y="1313544"/>
                  <a:pt x="1882293" y="1281294"/>
                  <a:pt x="1895763" y="1259644"/>
                </a:cubicBezTo>
                <a:cubicBezTo>
                  <a:pt x="1900700" y="1250972"/>
                  <a:pt x="1909724" y="1237413"/>
                  <a:pt x="1914813" y="1231069"/>
                </a:cubicBezTo>
                <a:cubicBezTo>
                  <a:pt x="1923425" y="1217063"/>
                  <a:pt x="1932049" y="1198427"/>
                  <a:pt x="1943388" y="1183444"/>
                </a:cubicBezTo>
                <a:cubicBezTo>
                  <a:pt x="1970161" y="1093774"/>
                  <a:pt x="1940730" y="1186170"/>
                  <a:pt x="1991013" y="1116769"/>
                </a:cubicBezTo>
                <a:cubicBezTo>
                  <a:pt x="2005326" y="1094112"/>
                  <a:pt x="2010375" y="1079846"/>
                  <a:pt x="2038638" y="1059619"/>
                </a:cubicBezTo>
                <a:cubicBezTo>
                  <a:pt x="2053202" y="1048543"/>
                  <a:pt x="2080615" y="1054008"/>
                  <a:pt x="2095788" y="1040569"/>
                </a:cubicBezTo>
                <a:cubicBezTo>
                  <a:pt x="2145564" y="1021795"/>
                  <a:pt x="2118554" y="1021865"/>
                  <a:pt x="2171988" y="1011994"/>
                </a:cubicBezTo>
                <a:cubicBezTo>
                  <a:pt x="2180860" y="1006242"/>
                  <a:pt x="2198669" y="996434"/>
                  <a:pt x="2210088" y="983419"/>
                </a:cubicBezTo>
                <a:cubicBezTo>
                  <a:pt x="2220639" y="976581"/>
                  <a:pt x="2229521" y="969733"/>
                  <a:pt x="2238663" y="964369"/>
                </a:cubicBezTo>
                <a:cubicBezTo>
                  <a:pt x="2256736" y="952027"/>
                  <a:pt x="2266285" y="937008"/>
                  <a:pt x="2276763" y="926269"/>
                </a:cubicBezTo>
                <a:cubicBezTo>
                  <a:pt x="2309059" y="831298"/>
                  <a:pt x="2281833" y="936204"/>
                  <a:pt x="2295813" y="840544"/>
                </a:cubicBezTo>
                <a:cubicBezTo>
                  <a:pt x="2300683" y="821065"/>
                  <a:pt x="2314863" y="783394"/>
                  <a:pt x="2314863" y="783394"/>
                </a:cubicBezTo>
                <a:cubicBezTo>
                  <a:pt x="2327290" y="677115"/>
                  <a:pt x="2319436" y="721937"/>
                  <a:pt x="2343438" y="650044"/>
                </a:cubicBezTo>
                <a:cubicBezTo>
                  <a:pt x="2347346" y="639340"/>
                  <a:pt x="2349158" y="632298"/>
                  <a:pt x="2352963" y="621469"/>
                </a:cubicBezTo>
                <a:cubicBezTo>
                  <a:pt x="2350327" y="596177"/>
                  <a:pt x="2346539" y="571088"/>
                  <a:pt x="2333913" y="554794"/>
                </a:cubicBezTo>
                <a:cubicBezTo>
                  <a:pt x="2314393" y="525969"/>
                  <a:pt x="2286988" y="524599"/>
                  <a:pt x="2267238" y="516694"/>
                </a:cubicBezTo>
                <a:cubicBezTo>
                  <a:pt x="2253039" y="506921"/>
                  <a:pt x="2240373" y="495552"/>
                  <a:pt x="2229138" y="497644"/>
                </a:cubicBezTo>
                <a:cubicBezTo>
                  <a:pt x="2144120" y="491610"/>
                  <a:pt x="2048765" y="497898"/>
                  <a:pt x="1914813" y="488119"/>
                </a:cubicBezTo>
                <a:cubicBezTo>
                  <a:pt x="1863043" y="472214"/>
                  <a:pt x="1835682" y="466820"/>
                  <a:pt x="1800513" y="440494"/>
                </a:cubicBezTo>
                <a:cubicBezTo>
                  <a:pt x="1667703" y="343708"/>
                  <a:pt x="1857299" y="501801"/>
                  <a:pt x="1743363" y="392869"/>
                </a:cubicBezTo>
                <a:cubicBezTo>
                  <a:pt x="1721542" y="380682"/>
                  <a:pt x="1697894" y="376537"/>
                  <a:pt x="1686213" y="364294"/>
                </a:cubicBezTo>
                <a:cubicBezTo>
                  <a:pt x="1676092" y="358923"/>
                  <a:pt x="1665756" y="343530"/>
                  <a:pt x="1657638" y="335719"/>
                </a:cubicBezTo>
                <a:cubicBezTo>
                  <a:pt x="1641451" y="323479"/>
                  <a:pt x="1623473" y="313810"/>
                  <a:pt x="1610013" y="307144"/>
                </a:cubicBezTo>
                <a:cubicBezTo>
                  <a:pt x="1529221" y="223648"/>
                  <a:pt x="1651937" y="331337"/>
                  <a:pt x="1543338" y="230944"/>
                </a:cubicBezTo>
                <a:cubicBezTo>
                  <a:pt x="1533476" y="221941"/>
                  <a:pt x="1530798" y="212768"/>
                  <a:pt x="1524288" y="202369"/>
                </a:cubicBezTo>
                <a:cubicBezTo>
                  <a:pt x="1506374" y="182836"/>
                  <a:pt x="1466600" y="144158"/>
                  <a:pt x="1448088" y="135694"/>
                </a:cubicBezTo>
                <a:cubicBezTo>
                  <a:pt x="1404019" y="100951"/>
                  <a:pt x="1349791" y="95065"/>
                  <a:pt x="1276638" y="78544"/>
                </a:cubicBezTo>
                <a:cubicBezTo>
                  <a:pt x="1262234" y="78621"/>
                  <a:pt x="1244168" y="70818"/>
                  <a:pt x="1229013" y="69019"/>
                </a:cubicBezTo>
                <a:cubicBezTo>
                  <a:pt x="1207880" y="61034"/>
                  <a:pt x="1184489" y="50375"/>
                  <a:pt x="1162338" y="49969"/>
                </a:cubicBezTo>
                <a:cubicBezTo>
                  <a:pt x="1102335" y="45003"/>
                  <a:pt x="1036554" y="25512"/>
                  <a:pt x="981363" y="21394"/>
                </a:cubicBezTo>
                <a:cubicBezTo>
                  <a:pt x="749891" y="1126"/>
                  <a:pt x="586455" y="27547"/>
                  <a:pt x="409863" y="11869"/>
                </a:cubicBezTo>
                <a:close/>
              </a:path>
              <a:path w="2352963" h="1788594" stroke="0" extrusionOk="0">
                <a:moveTo>
                  <a:pt x="409863" y="11869"/>
                </a:moveTo>
                <a:cubicBezTo>
                  <a:pt x="268538" y="7651"/>
                  <a:pt x="344095" y="-2106"/>
                  <a:pt x="133638" y="11869"/>
                </a:cubicBezTo>
                <a:cubicBezTo>
                  <a:pt x="121088" y="15777"/>
                  <a:pt x="108363" y="21149"/>
                  <a:pt x="95538" y="30919"/>
                </a:cubicBezTo>
                <a:cubicBezTo>
                  <a:pt x="79604" y="46974"/>
                  <a:pt x="71881" y="63513"/>
                  <a:pt x="57438" y="78544"/>
                </a:cubicBezTo>
                <a:cubicBezTo>
                  <a:pt x="50087" y="91491"/>
                  <a:pt x="56423" y="104756"/>
                  <a:pt x="47913" y="116644"/>
                </a:cubicBezTo>
                <a:cubicBezTo>
                  <a:pt x="37983" y="129239"/>
                  <a:pt x="25382" y="143589"/>
                  <a:pt x="19338" y="154744"/>
                </a:cubicBezTo>
                <a:cubicBezTo>
                  <a:pt x="10750" y="188862"/>
                  <a:pt x="8354" y="225789"/>
                  <a:pt x="9813" y="259519"/>
                </a:cubicBezTo>
                <a:cubicBezTo>
                  <a:pt x="10148" y="278315"/>
                  <a:pt x="-1073" y="293992"/>
                  <a:pt x="288" y="307144"/>
                </a:cubicBezTo>
                <a:cubicBezTo>
                  <a:pt x="6492" y="449434"/>
                  <a:pt x="-5817" y="419271"/>
                  <a:pt x="38388" y="488119"/>
                </a:cubicBezTo>
                <a:cubicBezTo>
                  <a:pt x="45186" y="508118"/>
                  <a:pt x="43677" y="522641"/>
                  <a:pt x="47913" y="535744"/>
                </a:cubicBezTo>
                <a:cubicBezTo>
                  <a:pt x="51923" y="552894"/>
                  <a:pt x="69455" y="565743"/>
                  <a:pt x="66963" y="583369"/>
                </a:cubicBezTo>
                <a:cubicBezTo>
                  <a:pt x="75029" y="705643"/>
                  <a:pt x="86958" y="864170"/>
                  <a:pt x="86013" y="1011994"/>
                </a:cubicBezTo>
                <a:cubicBezTo>
                  <a:pt x="85432" y="1037112"/>
                  <a:pt x="104388" y="1049322"/>
                  <a:pt x="114588" y="1069144"/>
                </a:cubicBezTo>
                <a:cubicBezTo>
                  <a:pt x="152304" y="1303862"/>
                  <a:pt x="55772" y="948290"/>
                  <a:pt x="162213" y="1154869"/>
                </a:cubicBezTo>
                <a:cubicBezTo>
                  <a:pt x="166842" y="1169097"/>
                  <a:pt x="174179" y="1190350"/>
                  <a:pt x="181263" y="1202494"/>
                </a:cubicBezTo>
                <a:cubicBezTo>
                  <a:pt x="187383" y="1216059"/>
                  <a:pt x="192936" y="1229448"/>
                  <a:pt x="200313" y="1240594"/>
                </a:cubicBezTo>
                <a:cubicBezTo>
                  <a:pt x="207170" y="1255051"/>
                  <a:pt x="217918" y="1270928"/>
                  <a:pt x="228888" y="1288219"/>
                </a:cubicBezTo>
                <a:cubicBezTo>
                  <a:pt x="249627" y="1319299"/>
                  <a:pt x="258980" y="1326031"/>
                  <a:pt x="276513" y="1354894"/>
                </a:cubicBezTo>
                <a:cubicBezTo>
                  <a:pt x="290417" y="1374675"/>
                  <a:pt x="295176" y="1401421"/>
                  <a:pt x="314613" y="1421569"/>
                </a:cubicBezTo>
                <a:cubicBezTo>
                  <a:pt x="333406" y="1445772"/>
                  <a:pt x="350210" y="1468345"/>
                  <a:pt x="371763" y="1478719"/>
                </a:cubicBezTo>
                <a:cubicBezTo>
                  <a:pt x="416485" y="1496054"/>
                  <a:pt x="397602" y="1483130"/>
                  <a:pt x="447963" y="1516819"/>
                </a:cubicBezTo>
                <a:cubicBezTo>
                  <a:pt x="458217" y="1523844"/>
                  <a:pt x="466368" y="1532064"/>
                  <a:pt x="476538" y="1535869"/>
                </a:cubicBezTo>
                <a:cubicBezTo>
                  <a:pt x="487334" y="1541297"/>
                  <a:pt x="499424" y="1555618"/>
                  <a:pt x="514638" y="1564444"/>
                </a:cubicBezTo>
                <a:cubicBezTo>
                  <a:pt x="527972" y="1571562"/>
                  <a:pt x="546922" y="1568950"/>
                  <a:pt x="562263" y="1573969"/>
                </a:cubicBezTo>
                <a:cubicBezTo>
                  <a:pt x="571602" y="1576208"/>
                  <a:pt x="580031" y="1578597"/>
                  <a:pt x="590838" y="1583494"/>
                </a:cubicBezTo>
                <a:cubicBezTo>
                  <a:pt x="604049" y="1584335"/>
                  <a:pt x="613103" y="1588580"/>
                  <a:pt x="628938" y="1593019"/>
                </a:cubicBezTo>
                <a:cubicBezTo>
                  <a:pt x="674812" y="1629411"/>
                  <a:pt x="636959" y="1599049"/>
                  <a:pt x="695613" y="1621594"/>
                </a:cubicBezTo>
                <a:cubicBezTo>
                  <a:pt x="710595" y="1625544"/>
                  <a:pt x="727474" y="1633154"/>
                  <a:pt x="743238" y="1640644"/>
                </a:cubicBezTo>
                <a:cubicBezTo>
                  <a:pt x="760050" y="1646535"/>
                  <a:pt x="770793" y="1648558"/>
                  <a:pt x="790863" y="1650169"/>
                </a:cubicBezTo>
                <a:cubicBezTo>
                  <a:pt x="856910" y="1676493"/>
                  <a:pt x="901824" y="1663965"/>
                  <a:pt x="962313" y="1669219"/>
                </a:cubicBezTo>
                <a:cubicBezTo>
                  <a:pt x="969929" y="1684822"/>
                  <a:pt x="983230" y="1693714"/>
                  <a:pt x="990888" y="1707319"/>
                </a:cubicBezTo>
                <a:cubicBezTo>
                  <a:pt x="1007992" y="1733124"/>
                  <a:pt x="1006680" y="1741107"/>
                  <a:pt x="1038513" y="1754944"/>
                </a:cubicBezTo>
                <a:cubicBezTo>
                  <a:pt x="1066317" y="1766530"/>
                  <a:pt x="1124238" y="1783519"/>
                  <a:pt x="1124238" y="1783519"/>
                </a:cubicBezTo>
                <a:cubicBezTo>
                  <a:pt x="1237737" y="1769423"/>
                  <a:pt x="1347375" y="1776707"/>
                  <a:pt x="1429038" y="1773994"/>
                </a:cubicBezTo>
                <a:cubicBezTo>
                  <a:pt x="1445825" y="1773433"/>
                  <a:pt x="1457530" y="1759693"/>
                  <a:pt x="1476663" y="1754944"/>
                </a:cubicBezTo>
                <a:cubicBezTo>
                  <a:pt x="1505804" y="1748215"/>
                  <a:pt x="1557946" y="1748899"/>
                  <a:pt x="1590963" y="1745419"/>
                </a:cubicBezTo>
                <a:cubicBezTo>
                  <a:pt x="1607872" y="1736682"/>
                  <a:pt x="1623896" y="1730940"/>
                  <a:pt x="1638588" y="1726369"/>
                </a:cubicBezTo>
                <a:cubicBezTo>
                  <a:pt x="1648337" y="1722973"/>
                  <a:pt x="1657981" y="1719906"/>
                  <a:pt x="1667163" y="1716844"/>
                </a:cubicBezTo>
                <a:cubicBezTo>
                  <a:pt x="1674991" y="1711285"/>
                  <a:pt x="1687259" y="1701080"/>
                  <a:pt x="1695738" y="1697794"/>
                </a:cubicBezTo>
                <a:cubicBezTo>
                  <a:pt x="1714409" y="1686722"/>
                  <a:pt x="1736645" y="1682985"/>
                  <a:pt x="1752888" y="1678744"/>
                </a:cubicBezTo>
                <a:cubicBezTo>
                  <a:pt x="1765953" y="1674088"/>
                  <a:pt x="1775075" y="1672558"/>
                  <a:pt x="1781463" y="1669219"/>
                </a:cubicBezTo>
                <a:cubicBezTo>
                  <a:pt x="1790665" y="1664486"/>
                  <a:pt x="1798811" y="1661654"/>
                  <a:pt x="1810038" y="1659694"/>
                </a:cubicBezTo>
                <a:cubicBezTo>
                  <a:pt x="1831207" y="1584626"/>
                  <a:pt x="1828939" y="1623372"/>
                  <a:pt x="1838613" y="1554919"/>
                </a:cubicBezTo>
                <a:cubicBezTo>
                  <a:pt x="1843034" y="1533191"/>
                  <a:pt x="1851161" y="1393024"/>
                  <a:pt x="1857663" y="1354894"/>
                </a:cubicBezTo>
                <a:cubicBezTo>
                  <a:pt x="1863455" y="1329920"/>
                  <a:pt x="1882480" y="1286980"/>
                  <a:pt x="1895763" y="1259644"/>
                </a:cubicBezTo>
                <a:cubicBezTo>
                  <a:pt x="1900016" y="1249480"/>
                  <a:pt x="1909711" y="1240425"/>
                  <a:pt x="1914813" y="1231069"/>
                </a:cubicBezTo>
                <a:cubicBezTo>
                  <a:pt x="1921234" y="1213188"/>
                  <a:pt x="1934865" y="1199835"/>
                  <a:pt x="1943388" y="1183444"/>
                </a:cubicBezTo>
                <a:cubicBezTo>
                  <a:pt x="2001501" y="1095801"/>
                  <a:pt x="1945775" y="1175780"/>
                  <a:pt x="1991013" y="1116769"/>
                </a:cubicBezTo>
                <a:cubicBezTo>
                  <a:pt x="2006627" y="1095934"/>
                  <a:pt x="2014729" y="1076056"/>
                  <a:pt x="2038638" y="1059619"/>
                </a:cubicBezTo>
                <a:cubicBezTo>
                  <a:pt x="2054414" y="1055399"/>
                  <a:pt x="2076284" y="1046463"/>
                  <a:pt x="2095788" y="1040569"/>
                </a:cubicBezTo>
                <a:cubicBezTo>
                  <a:pt x="2144988" y="1014913"/>
                  <a:pt x="2123878" y="1022019"/>
                  <a:pt x="2171988" y="1011994"/>
                </a:cubicBezTo>
                <a:cubicBezTo>
                  <a:pt x="2185416" y="1003531"/>
                  <a:pt x="2197228" y="994443"/>
                  <a:pt x="2210088" y="983419"/>
                </a:cubicBezTo>
                <a:cubicBezTo>
                  <a:pt x="2220312" y="977436"/>
                  <a:pt x="2230406" y="972144"/>
                  <a:pt x="2238663" y="964369"/>
                </a:cubicBezTo>
                <a:cubicBezTo>
                  <a:pt x="2253543" y="949454"/>
                  <a:pt x="2264069" y="941289"/>
                  <a:pt x="2276763" y="926269"/>
                </a:cubicBezTo>
                <a:cubicBezTo>
                  <a:pt x="2305016" y="851122"/>
                  <a:pt x="2253254" y="966116"/>
                  <a:pt x="2295813" y="840544"/>
                </a:cubicBezTo>
                <a:cubicBezTo>
                  <a:pt x="2300683" y="821063"/>
                  <a:pt x="2314863" y="783395"/>
                  <a:pt x="2314863" y="783394"/>
                </a:cubicBezTo>
                <a:cubicBezTo>
                  <a:pt x="2327017" y="686756"/>
                  <a:pt x="2321569" y="736193"/>
                  <a:pt x="2343438" y="650044"/>
                </a:cubicBezTo>
                <a:cubicBezTo>
                  <a:pt x="2348125" y="643171"/>
                  <a:pt x="2347964" y="629651"/>
                  <a:pt x="2352963" y="621469"/>
                </a:cubicBezTo>
                <a:cubicBezTo>
                  <a:pt x="2346261" y="602889"/>
                  <a:pt x="2344594" y="575594"/>
                  <a:pt x="2333913" y="554794"/>
                </a:cubicBezTo>
                <a:cubicBezTo>
                  <a:pt x="2311557" y="526419"/>
                  <a:pt x="2295032" y="527647"/>
                  <a:pt x="2267238" y="516694"/>
                </a:cubicBezTo>
                <a:cubicBezTo>
                  <a:pt x="2253427" y="510206"/>
                  <a:pt x="2241746" y="496400"/>
                  <a:pt x="2229138" y="497644"/>
                </a:cubicBezTo>
                <a:cubicBezTo>
                  <a:pt x="2131514" y="520735"/>
                  <a:pt x="2036630" y="477453"/>
                  <a:pt x="1914813" y="488119"/>
                </a:cubicBezTo>
                <a:cubicBezTo>
                  <a:pt x="1873201" y="471291"/>
                  <a:pt x="1837076" y="463792"/>
                  <a:pt x="1800513" y="440494"/>
                </a:cubicBezTo>
                <a:cubicBezTo>
                  <a:pt x="1690436" y="380778"/>
                  <a:pt x="1832730" y="467334"/>
                  <a:pt x="1743363" y="392869"/>
                </a:cubicBezTo>
                <a:cubicBezTo>
                  <a:pt x="1727162" y="382022"/>
                  <a:pt x="1700648" y="379459"/>
                  <a:pt x="1686213" y="364294"/>
                </a:cubicBezTo>
                <a:cubicBezTo>
                  <a:pt x="1674551" y="355745"/>
                  <a:pt x="1665223" y="342316"/>
                  <a:pt x="1657638" y="335719"/>
                </a:cubicBezTo>
                <a:cubicBezTo>
                  <a:pt x="1642152" y="325201"/>
                  <a:pt x="1624719" y="315596"/>
                  <a:pt x="1610013" y="307144"/>
                </a:cubicBezTo>
                <a:cubicBezTo>
                  <a:pt x="1568843" y="186342"/>
                  <a:pt x="1636289" y="369754"/>
                  <a:pt x="1543338" y="230944"/>
                </a:cubicBezTo>
                <a:cubicBezTo>
                  <a:pt x="1535083" y="221175"/>
                  <a:pt x="1530528" y="211266"/>
                  <a:pt x="1524288" y="202369"/>
                </a:cubicBezTo>
                <a:cubicBezTo>
                  <a:pt x="1513315" y="185428"/>
                  <a:pt x="1462970" y="145138"/>
                  <a:pt x="1448088" y="135694"/>
                </a:cubicBezTo>
                <a:cubicBezTo>
                  <a:pt x="1390779" y="111220"/>
                  <a:pt x="1340669" y="89019"/>
                  <a:pt x="1276638" y="78544"/>
                </a:cubicBezTo>
                <a:cubicBezTo>
                  <a:pt x="1260724" y="74563"/>
                  <a:pt x="1243777" y="74930"/>
                  <a:pt x="1229013" y="69019"/>
                </a:cubicBezTo>
                <a:cubicBezTo>
                  <a:pt x="1207746" y="65223"/>
                  <a:pt x="1179231" y="55810"/>
                  <a:pt x="1162338" y="49969"/>
                </a:cubicBezTo>
                <a:cubicBezTo>
                  <a:pt x="1103543" y="44623"/>
                  <a:pt x="1045355" y="37880"/>
                  <a:pt x="981363" y="21394"/>
                </a:cubicBezTo>
                <a:cubicBezTo>
                  <a:pt x="768611" y="-4811"/>
                  <a:pt x="534527" y="8006"/>
                  <a:pt x="409863" y="11869"/>
                </a:cubicBezTo>
                <a:close/>
              </a:path>
              <a:path w="2352963" h="1788594" fill="none" stroke="0" extrusionOk="0">
                <a:moveTo>
                  <a:pt x="409863" y="11869"/>
                </a:moveTo>
                <a:cubicBezTo>
                  <a:pt x="251729" y="6283"/>
                  <a:pt x="344092" y="-5473"/>
                  <a:pt x="133638" y="11869"/>
                </a:cubicBezTo>
                <a:cubicBezTo>
                  <a:pt x="119161" y="14411"/>
                  <a:pt x="106782" y="25790"/>
                  <a:pt x="95538" y="30919"/>
                </a:cubicBezTo>
                <a:cubicBezTo>
                  <a:pt x="77292" y="45951"/>
                  <a:pt x="65792" y="64806"/>
                  <a:pt x="57438" y="78544"/>
                </a:cubicBezTo>
                <a:cubicBezTo>
                  <a:pt x="51510" y="89325"/>
                  <a:pt x="54404" y="103255"/>
                  <a:pt x="47913" y="116644"/>
                </a:cubicBezTo>
                <a:cubicBezTo>
                  <a:pt x="40140" y="127081"/>
                  <a:pt x="25650" y="141796"/>
                  <a:pt x="19338" y="154744"/>
                </a:cubicBezTo>
                <a:cubicBezTo>
                  <a:pt x="13884" y="188266"/>
                  <a:pt x="10039" y="227517"/>
                  <a:pt x="9813" y="259519"/>
                </a:cubicBezTo>
                <a:cubicBezTo>
                  <a:pt x="6036" y="275388"/>
                  <a:pt x="-1665" y="290510"/>
                  <a:pt x="288" y="307144"/>
                </a:cubicBezTo>
                <a:cubicBezTo>
                  <a:pt x="7574" y="449332"/>
                  <a:pt x="-1101" y="426592"/>
                  <a:pt x="38388" y="488119"/>
                </a:cubicBezTo>
                <a:cubicBezTo>
                  <a:pt x="42763" y="506452"/>
                  <a:pt x="42421" y="517759"/>
                  <a:pt x="47913" y="535744"/>
                </a:cubicBezTo>
                <a:cubicBezTo>
                  <a:pt x="53349" y="553341"/>
                  <a:pt x="67654" y="566780"/>
                  <a:pt x="66963" y="583369"/>
                </a:cubicBezTo>
                <a:cubicBezTo>
                  <a:pt x="105885" y="730032"/>
                  <a:pt x="68730" y="884315"/>
                  <a:pt x="86013" y="1011994"/>
                </a:cubicBezTo>
                <a:cubicBezTo>
                  <a:pt x="86044" y="1036071"/>
                  <a:pt x="104175" y="1051132"/>
                  <a:pt x="114588" y="1069144"/>
                </a:cubicBezTo>
                <a:cubicBezTo>
                  <a:pt x="154800" y="1254885"/>
                  <a:pt x="65137" y="932541"/>
                  <a:pt x="162213" y="1154869"/>
                </a:cubicBezTo>
                <a:cubicBezTo>
                  <a:pt x="170250" y="1166801"/>
                  <a:pt x="173638" y="1190841"/>
                  <a:pt x="181263" y="1202494"/>
                </a:cubicBezTo>
                <a:cubicBezTo>
                  <a:pt x="185730" y="1219051"/>
                  <a:pt x="192608" y="1228258"/>
                  <a:pt x="200313" y="1240594"/>
                </a:cubicBezTo>
                <a:cubicBezTo>
                  <a:pt x="212424" y="1255883"/>
                  <a:pt x="218330" y="1273725"/>
                  <a:pt x="228888" y="1288219"/>
                </a:cubicBezTo>
                <a:cubicBezTo>
                  <a:pt x="249203" y="1319015"/>
                  <a:pt x="259099" y="1324922"/>
                  <a:pt x="276513" y="1354894"/>
                </a:cubicBezTo>
                <a:cubicBezTo>
                  <a:pt x="290586" y="1375049"/>
                  <a:pt x="292912" y="1399426"/>
                  <a:pt x="314613" y="1421569"/>
                </a:cubicBezTo>
                <a:cubicBezTo>
                  <a:pt x="333813" y="1443278"/>
                  <a:pt x="352620" y="1473476"/>
                  <a:pt x="371763" y="1478719"/>
                </a:cubicBezTo>
                <a:cubicBezTo>
                  <a:pt x="413630" y="1490357"/>
                  <a:pt x="398321" y="1483685"/>
                  <a:pt x="447963" y="1516819"/>
                </a:cubicBezTo>
                <a:cubicBezTo>
                  <a:pt x="457213" y="1522320"/>
                  <a:pt x="466526" y="1531570"/>
                  <a:pt x="476538" y="1535869"/>
                </a:cubicBezTo>
                <a:cubicBezTo>
                  <a:pt x="488517" y="1542044"/>
                  <a:pt x="495461" y="1557078"/>
                  <a:pt x="514638" y="1564444"/>
                </a:cubicBezTo>
                <a:cubicBezTo>
                  <a:pt x="525046" y="1571933"/>
                  <a:pt x="548776" y="1569630"/>
                  <a:pt x="562263" y="1573969"/>
                </a:cubicBezTo>
                <a:cubicBezTo>
                  <a:pt x="572238" y="1576871"/>
                  <a:pt x="580864" y="1581905"/>
                  <a:pt x="590838" y="1583494"/>
                </a:cubicBezTo>
                <a:cubicBezTo>
                  <a:pt x="604598" y="1584360"/>
                  <a:pt x="613186" y="1588706"/>
                  <a:pt x="628938" y="1593019"/>
                </a:cubicBezTo>
                <a:cubicBezTo>
                  <a:pt x="674759" y="1631698"/>
                  <a:pt x="640647" y="1612225"/>
                  <a:pt x="695613" y="1621594"/>
                </a:cubicBezTo>
                <a:cubicBezTo>
                  <a:pt x="710303" y="1627788"/>
                  <a:pt x="729673" y="1634216"/>
                  <a:pt x="743238" y="1640644"/>
                </a:cubicBezTo>
                <a:cubicBezTo>
                  <a:pt x="759872" y="1644779"/>
                  <a:pt x="773355" y="1648524"/>
                  <a:pt x="790863" y="1650169"/>
                </a:cubicBezTo>
                <a:cubicBezTo>
                  <a:pt x="848500" y="1667649"/>
                  <a:pt x="895593" y="1655255"/>
                  <a:pt x="962313" y="1669219"/>
                </a:cubicBezTo>
                <a:cubicBezTo>
                  <a:pt x="972360" y="1684412"/>
                  <a:pt x="984212" y="1692798"/>
                  <a:pt x="990888" y="1707319"/>
                </a:cubicBezTo>
                <a:cubicBezTo>
                  <a:pt x="1007580" y="1732759"/>
                  <a:pt x="1005967" y="1742311"/>
                  <a:pt x="1038513" y="1754944"/>
                </a:cubicBezTo>
                <a:cubicBezTo>
                  <a:pt x="1066317" y="1766529"/>
                  <a:pt x="1124238" y="1783519"/>
                  <a:pt x="1124238" y="1783519"/>
                </a:cubicBezTo>
                <a:cubicBezTo>
                  <a:pt x="1238729" y="1795267"/>
                  <a:pt x="1338469" y="1781584"/>
                  <a:pt x="1429038" y="1773994"/>
                </a:cubicBezTo>
                <a:cubicBezTo>
                  <a:pt x="1448184" y="1775059"/>
                  <a:pt x="1457875" y="1760176"/>
                  <a:pt x="1476663" y="1754944"/>
                </a:cubicBezTo>
                <a:cubicBezTo>
                  <a:pt x="1515318" y="1750078"/>
                  <a:pt x="1549324" y="1755275"/>
                  <a:pt x="1590963" y="1745419"/>
                </a:cubicBezTo>
                <a:cubicBezTo>
                  <a:pt x="1608603" y="1736402"/>
                  <a:pt x="1623811" y="1732499"/>
                  <a:pt x="1638588" y="1726369"/>
                </a:cubicBezTo>
                <a:cubicBezTo>
                  <a:pt x="1647659" y="1722176"/>
                  <a:pt x="1656028" y="1721500"/>
                  <a:pt x="1667163" y="1716844"/>
                </a:cubicBezTo>
                <a:cubicBezTo>
                  <a:pt x="1675432" y="1712764"/>
                  <a:pt x="1686843" y="1702689"/>
                  <a:pt x="1695738" y="1697794"/>
                </a:cubicBezTo>
                <a:cubicBezTo>
                  <a:pt x="1713722" y="1686729"/>
                  <a:pt x="1734329" y="1680282"/>
                  <a:pt x="1752888" y="1678744"/>
                </a:cubicBezTo>
                <a:cubicBezTo>
                  <a:pt x="1758096" y="1674901"/>
                  <a:pt x="1767301" y="1673978"/>
                  <a:pt x="1781463" y="1669219"/>
                </a:cubicBezTo>
                <a:cubicBezTo>
                  <a:pt x="1791540" y="1665603"/>
                  <a:pt x="1798615" y="1660980"/>
                  <a:pt x="1810038" y="1659694"/>
                </a:cubicBezTo>
                <a:cubicBezTo>
                  <a:pt x="1837083" y="1594210"/>
                  <a:pt x="1824940" y="1627044"/>
                  <a:pt x="1838613" y="1554919"/>
                </a:cubicBezTo>
                <a:cubicBezTo>
                  <a:pt x="1840637" y="1533500"/>
                  <a:pt x="1856782" y="1402743"/>
                  <a:pt x="1857663" y="1354894"/>
                </a:cubicBezTo>
                <a:cubicBezTo>
                  <a:pt x="1865643" y="1321315"/>
                  <a:pt x="1876770" y="1284163"/>
                  <a:pt x="1895763" y="1259644"/>
                </a:cubicBezTo>
                <a:cubicBezTo>
                  <a:pt x="1900747" y="1250309"/>
                  <a:pt x="1910778" y="1237604"/>
                  <a:pt x="1914813" y="1231069"/>
                </a:cubicBezTo>
                <a:cubicBezTo>
                  <a:pt x="1922036" y="1214932"/>
                  <a:pt x="1934440" y="1198757"/>
                  <a:pt x="1943388" y="1183444"/>
                </a:cubicBezTo>
                <a:cubicBezTo>
                  <a:pt x="1989699" y="1099713"/>
                  <a:pt x="1938034" y="1184077"/>
                  <a:pt x="1991013" y="1116769"/>
                </a:cubicBezTo>
                <a:cubicBezTo>
                  <a:pt x="2003507" y="1094805"/>
                  <a:pt x="2014656" y="1078769"/>
                  <a:pt x="2038638" y="1059619"/>
                </a:cubicBezTo>
                <a:cubicBezTo>
                  <a:pt x="2055809" y="1050037"/>
                  <a:pt x="2081655" y="1050497"/>
                  <a:pt x="2095788" y="1040569"/>
                </a:cubicBezTo>
                <a:cubicBezTo>
                  <a:pt x="2143687" y="1013610"/>
                  <a:pt x="2124097" y="1023017"/>
                  <a:pt x="2171988" y="1011994"/>
                </a:cubicBezTo>
                <a:cubicBezTo>
                  <a:pt x="2181632" y="1005250"/>
                  <a:pt x="2197954" y="993793"/>
                  <a:pt x="2210088" y="983419"/>
                </a:cubicBezTo>
                <a:cubicBezTo>
                  <a:pt x="2220408" y="977845"/>
                  <a:pt x="2229922" y="970995"/>
                  <a:pt x="2238663" y="964369"/>
                </a:cubicBezTo>
                <a:cubicBezTo>
                  <a:pt x="2254998" y="950147"/>
                  <a:pt x="2266500" y="938367"/>
                  <a:pt x="2276763" y="926269"/>
                </a:cubicBezTo>
                <a:cubicBezTo>
                  <a:pt x="2292681" y="821429"/>
                  <a:pt x="2268307" y="947821"/>
                  <a:pt x="2295813" y="840544"/>
                </a:cubicBezTo>
                <a:cubicBezTo>
                  <a:pt x="2300683" y="821064"/>
                  <a:pt x="2314863" y="783395"/>
                  <a:pt x="2314863" y="783394"/>
                </a:cubicBezTo>
                <a:cubicBezTo>
                  <a:pt x="2331900" y="685347"/>
                  <a:pt x="2309959" y="732029"/>
                  <a:pt x="2343438" y="650044"/>
                </a:cubicBezTo>
                <a:cubicBezTo>
                  <a:pt x="2348571" y="640838"/>
                  <a:pt x="2350860" y="631938"/>
                  <a:pt x="2352963" y="621469"/>
                </a:cubicBezTo>
                <a:cubicBezTo>
                  <a:pt x="2349938" y="596157"/>
                  <a:pt x="2344188" y="574876"/>
                  <a:pt x="2333913" y="554794"/>
                </a:cubicBezTo>
                <a:cubicBezTo>
                  <a:pt x="2313856" y="528522"/>
                  <a:pt x="2290902" y="525486"/>
                  <a:pt x="2267238" y="516694"/>
                </a:cubicBezTo>
                <a:cubicBezTo>
                  <a:pt x="2254448" y="508331"/>
                  <a:pt x="2240023" y="496563"/>
                  <a:pt x="2229138" y="497644"/>
                </a:cubicBezTo>
                <a:cubicBezTo>
                  <a:pt x="2141678" y="498645"/>
                  <a:pt x="2031787" y="487854"/>
                  <a:pt x="1914813" y="488119"/>
                </a:cubicBezTo>
                <a:cubicBezTo>
                  <a:pt x="1865475" y="470792"/>
                  <a:pt x="1835770" y="471267"/>
                  <a:pt x="1800513" y="440494"/>
                </a:cubicBezTo>
                <a:cubicBezTo>
                  <a:pt x="1691511" y="370830"/>
                  <a:pt x="1851363" y="478076"/>
                  <a:pt x="1743363" y="392869"/>
                </a:cubicBezTo>
                <a:cubicBezTo>
                  <a:pt x="1728053" y="382071"/>
                  <a:pt x="1698260" y="378179"/>
                  <a:pt x="1686213" y="364294"/>
                </a:cubicBezTo>
                <a:cubicBezTo>
                  <a:pt x="1677152" y="359418"/>
                  <a:pt x="1666144" y="342861"/>
                  <a:pt x="1657638" y="335719"/>
                </a:cubicBezTo>
                <a:cubicBezTo>
                  <a:pt x="1642486" y="322770"/>
                  <a:pt x="1624407" y="316536"/>
                  <a:pt x="1610013" y="307144"/>
                </a:cubicBezTo>
                <a:cubicBezTo>
                  <a:pt x="1549920" y="206649"/>
                  <a:pt x="1624441" y="345753"/>
                  <a:pt x="1543338" y="230944"/>
                </a:cubicBezTo>
                <a:cubicBezTo>
                  <a:pt x="1534236" y="221713"/>
                  <a:pt x="1530674" y="212383"/>
                  <a:pt x="1524288" y="202369"/>
                </a:cubicBezTo>
                <a:cubicBezTo>
                  <a:pt x="1507624" y="183467"/>
                  <a:pt x="1462760" y="145994"/>
                  <a:pt x="1448088" y="135694"/>
                </a:cubicBezTo>
                <a:cubicBezTo>
                  <a:pt x="1394581" y="109169"/>
                  <a:pt x="1340096" y="89574"/>
                  <a:pt x="1276638" y="78544"/>
                </a:cubicBezTo>
                <a:cubicBezTo>
                  <a:pt x="1262217" y="78615"/>
                  <a:pt x="1243499" y="73029"/>
                  <a:pt x="1229013" y="69019"/>
                </a:cubicBezTo>
                <a:cubicBezTo>
                  <a:pt x="1208489" y="66049"/>
                  <a:pt x="1182794" y="52253"/>
                  <a:pt x="1162338" y="49969"/>
                </a:cubicBezTo>
                <a:cubicBezTo>
                  <a:pt x="1095533" y="44104"/>
                  <a:pt x="1040941" y="31577"/>
                  <a:pt x="981363" y="21394"/>
                </a:cubicBezTo>
                <a:cubicBezTo>
                  <a:pt x="760608" y="16717"/>
                  <a:pt x="561163" y="11818"/>
                  <a:pt x="409863" y="11869"/>
                </a:cubicBezTo>
                <a:close/>
              </a:path>
            </a:pathLst>
          </a:custGeom>
          <a:solidFill>
            <a:srgbClr val="00B0F0">
              <a:alpha val="20000"/>
            </a:srgbClr>
          </a:solidFill>
          <a:ln w="28575" cap="flat" cmpd="sng" algn="ctr">
            <a:solidFill>
              <a:srgbClr val="002060"/>
            </a:solidFill>
            <a:prstDash val="sysDot"/>
            <a:round/>
            <a:headEnd type="none" w="med" len="med"/>
            <a:tailEnd type="none" w="med" len="med"/>
            <a:extLst>
              <a:ext uri="{C807C97D-BFC1-408E-A445-0C87EB9F89A2}">
                <ask:lineSketchStyleProps xmlns:ask="http://schemas.microsoft.com/office/drawing/2018/sketchyshapes" sd="54637077">
                  <a:custGeom>
                    <a:avLst/>
                    <a:gdLst>
                      <a:gd name="connsiteX0" fmla="*/ 409625 w 2352725"/>
                      <a:gd name="connsiteY0" fmla="*/ 9839 h 1781489"/>
                      <a:gd name="connsiteX1" fmla="*/ 133400 w 2352725"/>
                      <a:gd name="connsiteY1" fmla="*/ 9839 h 1781489"/>
                      <a:gd name="connsiteX2" fmla="*/ 95300 w 2352725"/>
                      <a:gd name="connsiteY2" fmla="*/ 28889 h 1781489"/>
                      <a:gd name="connsiteX3" fmla="*/ 57200 w 2352725"/>
                      <a:gd name="connsiteY3" fmla="*/ 76514 h 1781489"/>
                      <a:gd name="connsiteX4" fmla="*/ 47675 w 2352725"/>
                      <a:gd name="connsiteY4" fmla="*/ 114614 h 1781489"/>
                      <a:gd name="connsiteX5" fmla="*/ 19100 w 2352725"/>
                      <a:gd name="connsiteY5" fmla="*/ 152714 h 1781489"/>
                      <a:gd name="connsiteX6" fmla="*/ 9575 w 2352725"/>
                      <a:gd name="connsiteY6" fmla="*/ 257489 h 1781489"/>
                      <a:gd name="connsiteX7" fmla="*/ 50 w 2352725"/>
                      <a:gd name="connsiteY7" fmla="*/ 305114 h 1781489"/>
                      <a:gd name="connsiteX8" fmla="*/ 38150 w 2352725"/>
                      <a:gd name="connsiteY8" fmla="*/ 486089 h 1781489"/>
                      <a:gd name="connsiteX9" fmla="*/ 47675 w 2352725"/>
                      <a:gd name="connsiteY9" fmla="*/ 533714 h 1781489"/>
                      <a:gd name="connsiteX10" fmla="*/ 66725 w 2352725"/>
                      <a:gd name="connsiteY10" fmla="*/ 581339 h 1781489"/>
                      <a:gd name="connsiteX11" fmla="*/ 85775 w 2352725"/>
                      <a:gd name="connsiteY11" fmla="*/ 1009964 h 1781489"/>
                      <a:gd name="connsiteX12" fmla="*/ 114350 w 2352725"/>
                      <a:gd name="connsiteY12" fmla="*/ 1067114 h 1781489"/>
                      <a:gd name="connsiteX13" fmla="*/ 161975 w 2352725"/>
                      <a:gd name="connsiteY13" fmla="*/ 1152839 h 1781489"/>
                      <a:gd name="connsiteX14" fmla="*/ 181025 w 2352725"/>
                      <a:gd name="connsiteY14" fmla="*/ 1200464 h 1781489"/>
                      <a:gd name="connsiteX15" fmla="*/ 200075 w 2352725"/>
                      <a:gd name="connsiteY15" fmla="*/ 1238564 h 1781489"/>
                      <a:gd name="connsiteX16" fmla="*/ 228650 w 2352725"/>
                      <a:gd name="connsiteY16" fmla="*/ 1286189 h 1781489"/>
                      <a:gd name="connsiteX17" fmla="*/ 276275 w 2352725"/>
                      <a:gd name="connsiteY17" fmla="*/ 1352864 h 1781489"/>
                      <a:gd name="connsiteX18" fmla="*/ 314375 w 2352725"/>
                      <a:gd name="connsiteY18" fmla="*/ 1419539 h 1781489"/>
                      <a:gd name="connsiteX19" fmla="*/ 371525 w 2352725"/>
                      <a:gd name="connsiteY19" fmla="*/ 1476689 h 1781489"/>
                      <a:gd name="connsiteX20" fmla="*/ 447725 w 2352725"/>
                      <a:gd name="connsiteY20" fmla="*/ 1514789 h 1781489"/>
                      <a:gd name="connsiteX21" fmla="*/ 476300 w 2352725"/>
                      <a:gd name="connsiteY21" fmla="*/ 1533839 h 1781489"/>
                      <a:gd name="connsiteX22" fmla="*/ 514400 w 2352725"/>
                      <a:gd name="connsiteY22" fmla="*/ 1562414 h 1781489"/>
                      <a:gd name="connsiteX23" fmla="*/ 562025 w 2352725"/>
                      <a:gd name="connsiteY23" fmla="*/ 1571939 h 1781489"/>
                      <a:gd name="connsiteX24" fmla="*/ 590600 w 2352725"/>
                      <a:gd name="connsiteY24" fmla="*/ 1581464 h 1781489"/>
                      <a:gd name="connsiteX25" fmla="*/ 628700 w 2352725"/>
                      <a:gd name="connsiteY25" fmla="*/ 1590989 h 1781489"/>
                      <a:gd name="connsiteX26" fmla="*/ 695375 w 2352725"/>
                      <a:gd name="connsiteY26" fmla="*/ 1619564 h 1781489"/>
                      <a:gd name="connsiteX27" fmla="*/ 743000 w 2352725"/>
                      <a:gd name="connsiteY27" fmla="*/ 1638614 h 1781489"/>
                      <a:gd name="connsiteX28" fmla="*/ 790625 w 2352725"/>
                      <a:gd name="connsiteY28" fmla="*/ 1648139 h 1781489"/>
                      <a:gd name="connsiteX29" fmla="*/ 962075 w 2352725"/>
                      <a:gd name="connsiteY29" fmla="*/ 1667189 h 1781489"/>
                      <a:gd name="connsiteX30" fmla="*/ 990650 w 2352725"/>
                      <a:gd name="connsiteY30" fmla="*/ 1705289 h 1781489"/>
                      <a:gd name="connsiteX31" fmla="*/ 1038275 w 2352725"/>
                      <a:gd name="connsiteY31" fmla="*/ 1752914 h 1781489"/>
                      <a:gd name="connsiteX32" fmla="*/ 1124000 w 2352725"/>
                      <a:gd name="connsiteY32" fmla="*/ 1781489 h 1781489"/>
                      <a:gd name="connsiteX33" fmla="*/ 1428800 w 2352725"/>
                      <a:gd name="connsiteY33" fmla="*/ 1771964 h 1781489"/>
                      <a:gd name="connsiteX34" fmla="*/ 1476425 w 2352725"/>
                      <a:gd name="connsiteY34" fmla="*/ 1752914 h 1781489"/>
                      <a:gd name="connsiteX35" fmla="*/ 1590725 w 2352725"/>
                      <a:gd name="connsiteY35" fmla="*/ 1743389 h 1781489"/>
                      <a:gd name="connsiteX36" fmla="*/ 1638350 w 2352725"/>
                      <a:gd name="connsiteY36" fmla="*/ 1724339 h 1781489"/>
                      <a:gd name="connsiteX37" fmla="*/ 1666925 w 2352725"/>
                      <a:gd name="connsiteY37" fmla="*/ 1714814 h 1781489"/>
                      <a:gd name="connsiteX38" fmla="*/ 1695500 w 2352725"/>
                      <a:gd name="connsiteY38" fmla="*/ 1695764 h 1781489"/>
                      <a:gd name="connsiteX39" fmla="*/ 1752650 w 2352725"/>
                      <a:gd name="connsiteY39" fmla="*/ 1676714 h 1781489"/>
                      <a:gd name="connsiteX40" fmla="*/ 1781225 w 2352725"/>
                      <a:gd name="connsiteY40" fmla="*/ 1667189 h 1781489"/>
                      <a:gd name="connsiteX41" fmla="*/ 1809800 w 2352725"/>
                      <a:gd name="connsiteY41" fmla="*/ 1657664 h 1781489"/>
                      <a:gd name="connsiteX42" fmla="*/ 1838375 w 2352725"/>
                      <a:gd name="connsiteY42" fmla="*/ 1552889 h 1781489"/>
                      <a:gd name="connsiteX43" fmla="*/ 1857425 w 2352725"/>
                      <a:gd name="connsiteY43" fmla="*/ 1352864 h 1781489"/>
                      <a:gd name="connsiteX44" fmla="*/ 1895525 w 2352725"/>
                      <a:gd name="connsiteY44" fmla="*/ 1257614 h 1781489"/>
                      <a:gd name="connsiteX45" fmla="*/ 1914575 w 2352725"/>
                      <a:gd name="connsiteY45" fmla="*/ 1229039 h 1781489"/>
                      <a:gd name="connsiteX46" fmla="*/ 1943150 w 2352725"/>
                      <a:gd name="connsiteY46" fmla="*/ 1181414 h 1781489"/>
                      <a:gd name="connsiteX47" fmla="*/ 1990775 w 2352725"/>
                      <a:gd name="connsiteY47" fmla="*/ 1114739 h 1781489"/>
                      <a:gd name="connsiteX48" fmla="*/ 2038400 w 2352725"/>
                      <a:gd name="connsiteY48" fmla="*/ 1057589 h 1781489"/>
                      <a:gd name="connsiteX49" fmla="*/ 2095550 w 2352725"/>
                      <a:gd name="connsiteY49" fmla="*/ 1038539 h 1781489"/>
                      <a:gd name="connsiteX50" fmla="*/ 2171750 w 2352725"/>
                      <a:gd name="connsiteY50" fmla="*/ 1009964 h 1781489"/>
                      <a:gd name="connsiteX51" fmla="*/ 2209850 w 2352725"/>
                      <a:gd name="connsiteY51" fmla="*/ 981389 h 1781489"/>
                      <a:gd name="connsiteX52" fmla="*/ 2238425 w 2352725"/>
                      <a:gd name="connsiteY52" fmla="*/ 962339 h 1781489"/>
                      <a:gd name="connsiteX53" fmla="*/ 2276525 w 2352725"/>
                      <a:gd name="connsiteY53" fmla="*/ 924239 h 1781489"/>
                      <a:gd name="connsiteX54" fmla="*/ 2295575 w 2352725"/>
                      <a:gd name="connsiteY54" fmla="*/ 838514 h 1781489"/>
                      <a:gd name="connsiteX55" fmla="*/ 2314625 w 2352725"/>
                      <a:gd name="connsiteY55" fmla="*/ 781364 h 1781489"/>
                      <a:gd name="connsiteX56" fmla="*/ 2343200 w 2352725"/>
                      <a:gd name="connsiteY56" fmla="*/ 648014 h 1781489"/>
                      <a:gd name="connsiteX57" fmla="*/ 2352725 w 2352725"/>
                      <a:gd name="connsiteY57" fmla="*/ 619439 h 1781489"/>
                      <a:gd name="connsiteX58" fmla="*/ 2333675 w 2352725"/>
                      <a:gd name="connsiteY58" fmla="*/ 552764 h 1781489"/>
                      <a:gd name="connsiteX59" fmla="*/ 2267000 w 2352725"/>
                      <a:gd name="connsiteY59" fmla="*/ 514664 h 1781489"/>
                      <a:gd name="connsiteX60" fmla="*/ 2228900 w 2352725"/>
                      <a:gd name="connsiteY60" fmla="*/ 495614 h 1781489"/>
                      <a:gd name="connsiteX61" fmla="*/ 1914575 w 2352725"/>
                      <a:gd name="connsiteY61" fmla="*/ 486089 h 1781489"/>
                      <a:gd name="connsiteX62" fmla="*/ 1800275 w 2352725"/>
                      <a:gd name="connsiteY62" fmla="*/ 438464 h 1781489"/>
                      <a:gd name="connsiteX63" fmla="*/ 1743125 w 2352725"/>
                      <a:gd name="connsiteY63" fmla="*/ 390839 h 1781489"/>
                      <a:gd name="connsiteX64" fmla="*/ 1685975 w 2352725"/>
                      <a:gd name="connsiteY64" fmla="*/ 362264 h 1781489"/>
                      <a:gd name="connsiteX65" fmla="*/ 1657400 w 2352725"/>
                      <a:gd name="connsiteY65" fmla="*/ 333689 h 1781489"/>
                      <a:gd name="connsiteX66" fmla="*/ 1609775 w 2352725"/>
                      <a:gd name="connsiteY66" fmla="*/ 305114 h 1781489"/>
                      <a:gd name="connsiteX67" fmla="*/ 1543100 w 2352725"/>
                      <a:gd name="connsiteY67" fmla="*/ 228914 h 1781489"/>
                      <a:gd name="connsiteX68" fmla="*/ 1524050 w 2352725"/>
                      <a:gd name="connsiteY68" fmla="*/ 200339 h 1781489"/>
                      <a:gd name="connsiteX69" fmla="*/ 1447850 w 2352725"/>
                      <a:gd name="connsiteY69" fmla="*/ 133664 h 1781489"/>
                      <a:gd name="connsiteX70" fmla="*/ 1276400 w 2352725"/>
                      <a:gd name="connsiteY70" fmla="*/ 76514 h 1781489"/>
                      <a:gd name="connsiteX71" fmla="*/ 1228775 w 2352725"/>
                      <a:gd name="connsiteY71" fmla="*/ 66989 h 1781489"/>
                      <a:gd name="connsiteX72" fmla="*/ 1162100 w 2352725"/>
                      <a:gd name="connsiteY72" fmla="*/ 47939 h 1781489"/>
                      <a:gd name="connsiteX73" fmla="*/ 981125 w 2352725"/>
                      <a:gd name="connsiteY73" fmla="*/ 19364 h 1781489"/>
                      <a:gd name="connsiteX74" fmla="*/ 409625 w 2352725"/>
                      <a:gd name="connsiteY74" fmla="*/ 9839 h 1781489"/>
                      <a:gd name="connsiteX0" fmla="*/ 409863 w 2352963"/>
                      <a:gd name="connsiteY0" fmla="*/ 11869 h 1788594"/>
                      <a:gd name="connsiteX1" fmla="*/ 133638 w 2352963"/>
                      <a:gd name="connsiteY1" fmla="*/ 11869 h 1788594"/>
                      <a:gd name="connsiteX2" fmla="*/ 95538 w 2352963"/>
                      <a:gd name="connsiteY2" fmla="*/ 30919 h 1788594"/>
                      <a:gd name="connsiteX3" fmla="*/ 57438 w 2352963"/>
                      <a:gd name="connsiteY3" fmla="*/ 78544 h 1788594"/>
                      <a:gd name="connsiteX4" fmla="*/ 47913 w 2352963"/>
                      <a:gd name="connsiteY4" fmla="*/ 116644 h 1788594"/>
                      <a:gd name="connsiteX5" fmla="*/ 19338 w 2352963"/>
                      <a:gd name="connsiteY5" fmla="*/ 154744 h 1788594"/>
                      <a:gd name="connsiteX6" fmla="*/ 9813 w 2352963"/>
                      <a:gd name="connsiteY6" fmla="*/ 259519 h 1788594"/>
                      <a:gd name="connsiteX7" fmla="*/ 288 w 2352963"/>
                      <a:gd name="connsiteY7" fmla="*/ 307144 h 1788594"/>
                      <a:gd name="connsiteX8" fmla="*/ 38388 w 2352963"/>
                      <a:gd name="connsiteY8" fmla="*/ 488119 h 1788594"/>
                      <a:gd name="connsiteX9" fmla="*/ 47913 w 2352963"/>
                      <a:gd name="connsiteY9" fmla="*/ 535744 h 1788594"/>
                      <a:gd name="connsiteX10" fmla="*/ 66963 w 2352963"/>
                      <a:gd name="connsiteY10" fmla="*/ 583369 h 1788594"/>
                      <a:gd name="connsiteX11" fmla="*/ 86013 w 2352963"/>
                      <a:gd name="connsiteY11" fmla="*/ 1011994 h 1788594"/>
                      <a:gd name="connsiteX12" fmla="*/ 114588 w 2352963"/>
                      <a:gd name="connsiteY12" fmla="*/ 1069144 h 1788594"/>
                      <a:gd name="connsiteX13" fmla="*/ 162213 w 2352963"/>
                      <a:gd name="connsiteY13" fmla="*/ 1154869 h 1788594"/>
                      <a:gd name="connsiteX14" fmla="*/ 181263 w 2352963"/>
                      <a:gd name="connsiteY14" fmla="*/ 1202494 h 1788594"/>
                      <a:gd name="connsiteX15" fmla="*/ 200313 w 2352963"/>
                      <a:gd name="connsiteY15" fmla="*/ 1240594 h 1788594"/>
                      <a:gd name="connsiteX16" fmla="*/ 228888 w 2352963"/>
                      <a:gd name="connsiteY16" fmla="*/ 1288219 h 1788594"/>
                      <a:gd name="connsiteX17" fmla="*/ 276513 w 2352963"/>
                      <a:gd name="connsiteY17" fmla="*/ 1354894 h 1788594"/>
                      <a:gd name="connsiteX18" fmla="*/ 314613 w 2352963"/>
                      <a:gd name="connsiteY18" fmla="*/ 1421569 h 1788594"/>
                      <a:gd name="connsiteX19" fmla="*/ 371763 w 2352963"/>
                      <a:gd name="connsiteY19" fmla="*/ 1478719 h 1788594"/>
                      <a:gd name="connsiteX20" fmla="*/ 447963 w 2352963"/>
                      <a:gd name="connsiteY20" fmla="*/ 1516819 h 1788594"/>
                      <a:gd name="connsiteX21" fmla="*/ 476538 w 2352963"/>
                      <a:gd name="connsiteY21" fmla="*/ 1535869 h 1788594"/>
                      <a:gd name="connsiteX22" fmla="*/ 514638 w 2352963"/>
                      <a:gd name="connsiteY22" fmla="*/ 1564444 h 1788594"/>
                      <a:gd name="connsiteX23" fmla="*/ 562263 w 2352963"/>
                      <a:gd name="connsiteY23" fmla="*/ 1573969 h 1788594"/>
                      <a:gd name="connsiteX24" fmla="*/ 590838 w 2352963"/>
                      <a:gd name="connsiteY24" fmla="*/ 1583494 h 1788594"/>
                      <a:gd name="connsiteX25" fmla="*/ 628938 w 2352963"/>
                      <a:gd name="connsiteY25" fmla="*/ 1593019 h 1788594"/>
                      <a:gd name="connsiteX26" fmla="*/ 695613 w 2352963"/>
                      <a:gd name="connsiteY26" fmla="*/ 1621594 h 1788594"/>
                      <a:gd name="connsiteX27" fmla="*/ 743238 w 2352963"/>
                      <a:gd name="connsiteY27" fmla="*/ 1640644 h 1788594"/>
                      <a:gd name="connsiteX28" fmla="*/ 790863 w 2352963"/>
                      <a:gd name="connsiteY28" fmla="*/ 1650169 h 1788594"/>
                      <a:gd name="connsiteX29" fmla="*/ 962313 w 2352963"/>
                      <a:gd name="connsiteY29" fmla="*/ 1669219 h 1788594"/>
                      <a:gd name="connsiteX30" fmla="*/ 990888 w 2352963"/>
                      <a:gd name="connsiteY30" fmla="*/ 1707319 h 1788594"/>
                      <a:gd name="connsiteX31" fmla="*/ 1038513 w 2352963"/>
                      <a:gd name="connsiteY31" fmla="*/ 1754944 h 1788594"/>
                      <a:gd name="connsiteX32" fmla="*/ 1124238 w 2352963"/>
                      <a:gd name="connsiteY32" fmla="*/ 1783519 h 1788594"/>
                      <a:gd name="connsiteX33" fmla="*/ 1429038 w 2352963"/>
                      <a:gd name="connsiteY33" fmla="*/ 1773994 h 1788594"/>
                      <a:gd name="connsiteX34" fmla="*/ 1476663 w 2352963"/>
                      <a:gd name="connsiteY34" fmla="*/ 1754944 h 1788594"/>
                      <a:gd name="connsiteX35" fmla="*/ 1590963 w 2352963"/>
                      <a:gd name="connsiteY35" fmla="*/ 1745419 h 1788594"/>
                      <a:gd name="connsiteX36" fmla="*/ 1638588 w 2352963"/>
                      <a:gd name="connsiteY36" fmla="*/ 1726369 h 1788594"/>
                      <a:gd name="connsiteX37" fmla="*/ 1667163 w 2352963"/>
                      <a:gd name="connsiteY37" fmla="*/ 1716844 h 1788594"/>
                      <a:gd name="connsiteX38" fmla="*/ 1695738 w 2352963"/>
                      <a:gd name="connsiteY38" fmla="*/ 1697794 h 1788594"/>
                      <a:gd name="connsiteX39" fmla="*/ 1752888 w 2352963"/>
                      <a:gd name="connsiteY39" fmla="*/ 1678744 h 1788594"/>
                      <a:gd name="connsiteX40" fmla="*/ 1781463 w 2352963"/>
                      <a:gd name="connsiteY40" fmla="*/ 1669219 h 1788594"/>
                      <a:gd name="connsiteX41" fmla="*/ 1810038 w 2352963"/>
                      <a:gd name="connsiteY41" fmla="*/ 1659694 h 1788594"/>
                      <a:gd name="connsiteX42" fmla="*/ 1838613 w 2352963"/>
                      <a:gd name="connsiteY42" fmla="*/ 1554919 h 1788594"/>
                      <a:gd name="connsiteX43" fmla="*/ 1857663 w 2352963"/>
                      <a:gd name="connsiteY43" fmla="*/ 1354894 h 1788594"/>
                      <a:gd name="connsiteX44" fmla="*/ 1895763 w 2352963"/>
                      <a:gd name="connsiteY44" fmla="*/ 1259644 h 1788594"/>
                      <a:gd name="connsiteX45" fmla="*/ 1914813 w 2352963"/>
                      <a:gd name="connsiteY45" fmla="*/ 1231069 h 1788594"/>
                      <a:gd name="connsiteX46" fmla="*/ 1943388 w 2352963"/>
                      <a:gd name="connsiteY46" fmla="*/ 1183444 h 1788594"/>
                      <a:gd name="connsiteX47" fmla="*/ 1991013 w 2352963"/>
                      <a:gd name="connsiteY47" fmla="*/ 1116769 h 1788594"/>
                      <a:gd name="connsiteX48" fmla="*/ 2038638 w 2352963"/>
                      <a:gd name="connsiteY48" fmla="*/ 1059619 h 1788594"/>
                      <a:gd name="connsiteX49" fmla="*/ 2095788 w 2352963"/>
                      <a:gd name="connsiteY49" fmla="*/ 1040569 h 1788594"/>
                      <a:gd name="connsiteX50" fmla="*/ 2171988 w 2352963"/>
                      <a:gd name="connsiteY50" fmla="*/ 1011994 h 1788594"/>
                      <a:gd name="connsiteX51" fmla="*/ 2210088 w 2352963"/>
                      <a:gd name="connsiteY51" fmla="*/ 983419 h 1788594"/>
                      <a:gd name="connsiteX52" fmla="*/ 2238663 w 2352963"/>
                      <a:gd name="connsiteY52" fmla="*/ 964369 h 1788594"/>
                      <a:gd name="connsiteX53" fmla="*/ 2276763 w 2352963"/>
                      <a:gd name="connsiteY53" fmla="*/ 926269 h 1788594"/>
                      <a:gd name="connsiteX54" fmla="*/ 2295813 w 2352963"/>
                      <a:gd name="connsiteY54" fmla="*/ 840544 h 1788594"/>
                      <a:gd name="connsiteX55" fmla="*/ 2314863 w 2352963"/>
                      <a:gd name="connsiteY55" fmla="*/ 783394 h 1788594"/>
                      <a:gd name="connsiteX56" fmla="*/ 2343438 w 2352963"/>
                      <a:gd name="connsiteY56" fmla="*/ 650044 h 1788594"/>
                      <a:gd name="connsiteX57" fmla="*/ 2352963 w 2352963"/>
                      <a:gd name="connsiteY57" fmla="*/ 621469 h 1788594"/>
                      <a:gd name="connsiteX58" fmla="*/ 2333913 w 2352963"/>
                      <a:gd name="connsiteY58" fmla="*/ 554794 h 1788594"/>
                      <a:gd name="connsiteX59" fmla="*/ 2267238 w 2352963"/>
                      <a:gd name="connsiteY59" fmla="*/ 516694 h 1788594"/>
                      <a:gd name="connsiteX60" fmla="*/ 2229138 w 2352963"/>
                      <a:gd name="connsiteY60" fmla="*/ 497644 h 1788594"/>
                      <a:gd name="connsiteX61" fmla="*/ 1914813 w 2352963"/>
                      <a:gd name="connsiteY61" fmla="*/ 488119 h 1788594"/>
                      <a:gd name="connsiteX62" fmla="*/ 1800513 w 2352963"/>
                      <a:gd name="connsiteY62" fmla="*/ 440494 h 1788594"/>
                      <a:gd name="connsiteX63" fmla="*/ 1743363 w 2352963"/>
                      <a:gd name="connsiteY63" fmla="*/ 392869 h 1788594"/>
                      <a:gd name="connsiteX64" fmla="*/ 1686213 w 2352963"/>
                      <a:gd name="connsiteY64" fmla="*/ 364294 h 1788594"/>
                      <a:gd name="connsiteX65" fmla="*/ 1657638 w 2352963"/>
                      <a:gd name="connsiteY65" fmla="*/ 335719 h 1788594"/>
                      <a:gd name="connsiteX66" fmla="*/ 1610013 w 2352963"/>
                      <a:gd name="connsiteY66" fmla="*/ 307144 h 1788594"/>
                      <a:gd name="connsiteX67" fmla="*/ 1543338 w 2352963"/>
                      <a:gd name="connsiteY67" fmla="*/ 230944 h 1788594"/>
                      <a:gd name="connsiteX68" fmla="*/ 1524288 w 2352963"/>
                      <a:gd name="connsiteY68" fmla="*/ 202369 h 1788594"/>
                      <a:gd name="connsiteX69" fmla="*/ 1448088 w 2352963"/>
                      <a:gd name="connsiteY69" fmla="*/ 135694 h 1788594"/>
                      <a:gd name="connsiteX70" fmla="*/ 1276638 w 2352963"/>
                      <a:gd name="connsiteY70" fmla="*/ 78544 h 1788594"/>
                      <a:gd name="connsiteX71" fmla="*/ 1229013 w 2352963"/>
                      <a:gd name="connsiteY71" fmla="*/ 69019 h 1788594"/>
                      <a:gd name="connsiteX72" fmla="*/ 1162338 w 2352963"/>
                      <a:gd name="connsiteY72" fmla="*/ 49969 h 1788594"/>
                      <a:gd name="connsiteX73" fmla="*/ 981363 w 2352963"/>
                      <a:gd name="connsiteY73" fmla="*/ 21394 h 1788594"/>
                      <a:gd name="connsiteX74" fmla="*/ 409863 w 2352963"/>
                      <a:gd name="connsiteY74" fmla="*/ 11869 h 1788594"/>
                      <a:gd name="connsiteX0" fmla="*/ 409863 w 2352963"/>
                      <a:gd name="connsiteY0" fmla="*/ 11869 h 1788594"/>
                      <a:gd name="connsiteX1" fmla="*/ 133638 w 2352963"/>
                      <a:gd name="connsiteY1" fmla="*/ 11869 h 1788594"/>
                      <a:gd name="connsiteX2" fmla="*/ 95538 w 2352963"/>
                      <a:gd name="connsiteY2" fmla="*/ 30919 h 1788594"/>
                      <a:gd name="connsiteX3" fmla="*/ 57438 w 2352963"/>
                      <a:gd name="connsiteY3" fmla="*/ 78544 h 1788594"/>
                      <a:gd name="connsiteX4" fmla="*/ 47913 w 2352963"/>
                      <a:gd name="connsiteY4" fmla="*/ 116644 h 1788594"/>
                      <a:gd name="connsiteX5" fmla="*/ 19338 w 2352963"/>
                      <a:gd name="connsiteY5" fmla="*/ 154744 h 1788594"/>
                      <a:gd name="connsiteX6" fmla="*/ 9813 w 2352963"/>
                      <a:gd name="connsiteY6" fmla="*/ 259519 h 1788594"/>
                      <a:gd name="connsiteX7" fmla="*/ 288 w 2352963"/>
                      <a:gd name="connsiteY7" fmla="*/ 307144 h 1788594"/>
                      <a:gd name="connsiteX8" fmla="*/ 38388 w 2352963"/>
                      <a:gd name="connsiteY8" fmla="*/ 488119 h 1788594"/>
                      <a:gd name="connsiteX9" fmla="*/ 47913 w 2352963"/>
                      <a:gd name="connsiteY9" fmla="*/ 535744 h 1788594"/>
                      <a:gd name="connsiteX10" fmla="*/ 66963 w 2352963"/>
                      <a:gd name="connsiteY10" fmla="*/ 583369 h 1788594"/>
                      <a:gd name="connsiteX11" fmla="*/ 86013 w 2352963"/>
                      <a:gd name="connsiteY11" fmla="*/ 1011994 h 1788594"/>
                      <a:gd name="connsiteX12" fmla="*/ 114588 w 2352963"/>
                      <a:gd name="connsiteY12" fmla="*/ 1069144 h 1788594"/>
                      <a:gd name="connsiteX13" fmla="*/ 162213 w 2352963"/>
                      <a:gd name="connsiteY13" fmla="*/ 1154869 h 1788594"/>
                      <a:gd name="connsiteX14" fmla="*/ 181263 w 2352963"/>
                      <a:gd name="connsiteY14" fmla="*/ 1202494 h 1788594"/>
                      <a:gd name="connsiteX15" fmla="*/ 200313 w 2352963"/>
                      <a:gd name="connsiteY15" fmla="*/ 1240594 h 1788594"/>
                      <a:gd name="connsiteX16" fmla="*/ 228888 w 2352963"/>
                      <a:gd name="connsiteY16" fmla="*/ 1288219 h 1788594"/>
                      <a:gd name="connsiteX17" fmla="*/ 276513 w 2352963"/>
                      <a:gd name="connsiteY17" fmla="*/ 1354894 h 1788594"/>
                      <a:gd name="connsiteX18" fmla="*/ 314613 w 2352963"/>
                      <a:gd name="connsiteY18" fmla="*/ 1421569 h 1788594"/>
                      <a:gd name="connsiteX19" fmla="*/ 371763 w 2352963"/>
                      <a:gd name="connsiteY19" fmla="*/ 1478719 h 1788594"/>
                      <a:gd name="connsiteX20" fmla="*/ 447963 w 2352963"/>
                      <a:gd name="connsiteY20" fmla="*/ 1516819 h 1788594"/>
                      <a:gd name="connsiteX21" fmla="*/ 476538 w 2352963"/>
                      <a:gd name="connsiteY21" fmla="*/ 1535869 h 1788594"/>
                      <a:gd name="connsiteX22" fmla="*/ 514638 w 2352963"/>
                      <a:gd name="connsiteY22" fmla="*/ 1564444 h 1788594"/>
                      <a:gd name="connsiteX23" fmla="*/ 562263 w 2352963"/>
                      <a:gd name="connsiteY23" fmla="*/ 1573969 h 1788594"/>
                      <a:gd name="connsiteX24" fmla="*/ 590838 w 2352963"/>
                      <a:gd name="connsiteY24" fmla="*/ 1583494 h 1788594"/>
                      <a:gd name="connsiteX25" fmla="*/ 628938 w 2352963"/>
                      <a:gd name="connsiteY25" fmla="*/ 1593019 h 1788594"/>
                      <a:gd name="connsiteX26" fmla="*/ 695613 w 2352963"/>
                      <a:gd name="connsiteY26" fmla="*/ 1621594 h 1788594"/>
                      <a:gd name="connsiteX27" fmla="*/ 743238 w 2352963"/>
                      <a:gd name="connsiteY27" fmla="*/ 1640644 h 1788594"/>
                      <a:gd name="connsiteX28" fmla="*/ 790863 w 2352963"/>
                      <a:gd name="connsiteY28" fmla="*/ 1650169 h 1788594"/>
                      <a:gd name="connsiteX29" fmla="*/ 962313 w 2352963"/>
                      <a:gd name="connsiteY29" fmla="*/ 1669219 h 1788594"/>
                      <a:gd name="connsiteX30" fmla="*/ 990888 w 2352963"/>
                      <a:gd name="connsiteY30" fmla="*/ 1707319 h 1788594"/>
                      <a:gd name="connsiteX31" fmla="*/ 1038513 w 2352963"/>
                      <a:gd name="connsiteY31" fmla="*/ 1754944 h 1788594"/>
                      <a:gd name="connsiteX32" fmla="*/ 1124238 w 2352963"/>
                      <a:gd name="connsiteY32" fmla="*/ 1783519 h 1788594"/>
                      <a:gd name="connsiteX33" fmla="*/ 1429038 w 2352963"/>
                      <a:gd name="connsiteY33" fmla="*/ 1773994 h 1788594"/>
                      <a:gd name="connsiteX34" fmla="*/ 1476663 w 2352963"/>
                      <a:gd name="connsiteY34" fmla="*/ 1754944 h 1788594"/>
                      <a:gd name="connsiteX35" fmla="*/ 1590963 w 2352963"/>
                      <a:gd name="connsiteY35" fmla="*/ 1745419 h 1788594"/>
                      <a:gd name="connsiteX36" fmla="*/ 1638588 w 2352963"/>
                      <a:gd name="connsiteY36" fmla="*/ 1726369 h 1788594"/>
                      <a:gd name="connsiteX37" fmla="*/ 1667163 w 2352963"/>
                      <a:gd name="connsiteY37" fmla="*/ 1716844 h 1788594"/>
                      <a:gd name="connsiteX38" fmla="*/ 1695738 w 2352963"/>
                      <a:gd name="connsiteY38" fmla="*/ 1697794 h 1788594"/>
                      <a:gd name="connsiteX39" fmla="*/ 1752888 w 2352963"/>
                      <a:gd name="connsiteY39" fmla="*/ 1678744 h 1788594"/>
                      <a:gd name="connsiteX40" fmla="*/ 1781463 w 2352963"/>
                      <a:gd name="connsiteY40" fmla="*/ 1669219 h 1788594"/>
                      <a:gd name="connsiteX41" fmla="*/ 1810038 w 2352963"/>
                      <a:gd name="connsiteY41" fmla="*/ 1659694 h 1788594"/>
                      <a:gd name="connsiteX42" fmla="*/ 1838613 w 2352963"/>
                      <a:gd name="connsiteY42" fmla="*/ 1554919 h 1788594"/>
                      <a:gd name="connsiteX43" fmla="*/ 1857663 w 2352963"/>
                      <a:gd name="connsiteY43" fmla="*/ 1354894 h 1788594"/>
                      <a:gd name="connsiteX44" fmla="*/ 1895763 w 2352963"/>
                      <a:gd name="connsiteY44" fmla="*/ 1259644 h 1788594"/>
                      <a:gd name="connsiteX45" fmla="*/ 1914813 w 2352963"/>
                      <a:gd name="connsiteY45" fmla="*/ 1231069 h 1788594"/>
                      <a:gd name="connsiteX46" fmla="*/ 1943388 w 2352963"/>
                      <a:gd name="connsiteY46" fmla="*/ 1183444 h 1788594"/>
                      <a:gd name="connsiteX47" fmla="*/ 1991013 w 2352963"/>
                      <a:gd name="connsiteY47" fmla="*/ 1116769 h 1788594"/>
                      <a:gd name="connsiteX48" fmla="*/ 2038638 w 2352963"/>
                      <a:gd name="connsiteY48" fmla="*/ 1059619 h 1788594"/>
                      <a:gd name="connsiteX49" fmla="*/ 2095788 w 2352963"/>
                      <a:gd name="connsiteY49" fmla="*/ 1040569 h 1788594"/>
                      <a:gd name="connsiteX50" fmla="*/ 2171988 w 2352963"/>
                      <a:gd name="connsiteY50" fmla="*/ 1011994 h 1788594"/>
                      <a:gd name="connsiteX51" fmla="*/ 2210088 w 2352963"/>
                      <a:gd name="connsiteY51" fmla="*/ 983419 h 1788594"/>
                      <a:gd name="connsiteX52" fmla="*/ 2238663 w 2352963"/>
                      <a:gd name="connsiteY52" fmla="*/ 964369 h 1788594"/>
                      <a:gd name="connsiteX53" fmla="*/ 2276763 w 2352963"/>
                      <a:gd name="connsiteY53" fmla="*/ 926269 h 1788594"/>
                      <a:gd name="connsiteX54" fmla="*/ 2295813 w 2352963"/>
                      <a:gd name="connsiteY54" fmla="*/ 840544 h 1788594"/>
                      <a:gd name="connsiteX55" fmla="*/ 2314863 w 2352963"/>
                      <a:gd name="connsiteY55" fmla="*/ 783394 h 1788594"/>
                      <a:gd name="connsiteX56" fmla="*/ 2343438 w 2352963"/>
                      <a:gd name="connsiteY56" fmla="*/ 650044 h 1788594"/>
                      <a:gd name="connsiteX57" fmla="*/ 2352963 w 2352963"/>
                      <a:gd name="connsiteY57" fmla="*/ 621469 h 1788594"/>
                      <a:gd name="connsiteX58" fmla="*/ 2333913 w 2352963"/>
                      <a:gd name="connsiteY58" fmla="*/ 554794 h 1788594"/>
                      <a:gd name="connsiteX59" fmla="*/ 2267238 w 2352963"/>
                      <a:gd name="connsiteY59" fmla="*/ 516694 h 1788594"/>
                      <a:gd name="connsiteX60" fmla="*/ 2229138 w 2352963"/>
                      <a:gd name="connsiteY60" fmla="*/ 497644 h 1788594"/>
                      <a:gd name="connsiteX61" fmla="*/ 1914813 w 2352963"/>
                      <a:gd name="connsiteY61" fmla="*/ 488119 h 1788594"/>
                      <a:gd name="connsiteX62" fmla="*/ 1800513 w 2352963"/>
                      <a:gd name="connsiteY62" fmla="*/ 440494 h 1788594"/>
                      <a:gd name="connsiteX63" fmla="*/ 1743363 w 2352963"/>
                      <a:gd name="connsiteY63" fmla="*/ 392869 h 1788594"/>
                      <a:gd name="connsiteX64" fmla="*/ 1686213 w 2352963"/>
                      <a:gd name="connsiteY64" fmla="*/ 364294 h 1788594"/>
                      <a:gd name="connsiteX65" fmla="*/ 1657638 w 2352963"/>
                      <a:gd name="connsiteY65" fmla="*/ 335719 h 1788594"/>
                      <a:gd name="connsiteX66" fmla="*/ 1610013 w 2352963"/>
                      <a:gd name="connsiteY66" fmla="*/ 307144 h 1788594"/>
                      <a:gd name="connsiteX67" fmla="*/ 1543338 w 2352963"/>
                      <a:gd name="connsiteY67" fmla="*/ 230944 h 1788594"/>
                      <a:gd name="connsiteX68" fmla="*/ 1524288 w 2352963"/>
                      <a:gd name="connsiteY68" fmla="*/ 202369 h 1788594"/>
                      <a:gd name="connsiteX69" fmla="*/ 1448088 w 2352963"/>
                      <a:gd name="connsiteY69" fmla="*/ 135694 h 1788594"/>
                      <a:gd name="connsiteX70" fmla="*/ 1276638 w 2352963"/>
                      <a:gd name="connsiteY70" fmla="*/ 78544 h 1788594"/>
                      <a:gd name="connsiteX71" fmla="*/ 1229013 w 2352963"/>
                      <a:gd name="connsiteY71" fmla="*/ 69019 h 1788594"/>
                      <a:gd name="connsiteX72" fmla="*/ 1162338 w 2352963"/>
                      <a:gd name="connsiteY72" fmla="*/ 49969 h 1788594"/>
                      <a:gd name="connsiteX73" fmla="*/ 981363 w 2352963"/>
                      <a:gd name="connsiteY73" fmla="*/ 21394 h 1788594"/>
                      <a:gd name="connsiteX74" fmla="*/ 409863 w 2352963"/>
                      <a:gd name="connsiteY74" fmla="*/ 11869 h 178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352963" h="1788594" fill="none" extrusionOk="0">
                        <a:moveTo>
                          <a:pt x="409863" y="11869"/>
                        </a:moveTo>
                        <a:cubicBezTo>
                          <a:pt x="257872" y="14507"/>
                          <a:pt x="340378" y="-16110"/>
                          <a:pt x="133638" y="11869"/>
                        </a:cubicBezTo>
                        <a:cubicBezTo>
                          <a:pt x="118656" y="13813"/>
                          <a:pt x="106565" y="26279"/>
                          <a:pt x="95538" y="30919"/>
                        </a:cubicBezTo>
                        <a:cubicBezTo>
                          <a:pt x="79103" y="46006"/>
                          <a:pt x="64133" y="62296"/>
                          <a:pt x="57438" y="78544"/>
                        </a:cubicBezTo>
                        <a:cubicBezTo>
                          <a:pt x="51802" y="89851"/>
                          <a:pt x="53140" y="103983"/>
                          <a:pt x="47913" y="116644"/>
                        </a:cubicBezTo>
                        <a:cubicBezTo>
                          <a:pt x="41139" y="128001"/>
                          <a:pt x="28717" y="141476"/>
                          <a:pt x="19338" y="154744"/>
                        </a:cubicBezTo>
                        <a:cubicBezTo>
                          <a:pt x="16278" y="189058"/>
                          <a:pt x="11969" y="229365"/>
                          <a:pt x="9813" y="259519"/>
                        </a:cubicBezTo>
                        <a:cubicBezTo>
                          <a:pt x="5693" y="275162"/>
                          <a:pt x="-1531" y="288880"/>
                          <a:pt x="288" y="307144"/>
                        </a:cubicBezTo>
                        <a:cubicBezTo>
                          <a:pt x="7257" y="449574"/>
                          <a:pt x="-2979" y="426257"/>
                          <a:pt x="38388" y="488119"/>
                        </a:cubicBezTo>
                        <a:cubicBezTo>
                          <a:pt x="42582" y="506291"/>
                          <a:pt x="43215" y="518322"/>
                          <a:pt x="47913" y="535744"/>
                        </a:cubicBezTo>
                        <a:cubicBezTo>
                          <a:pt x="53922" y="552479"/>
                          <a:pt x="65948" y="567163"/>
                          <a:pt x="66963" y="583369"/>
                        </a:cubicBezTo>
                        <a:cubicBezTo>
                          <a:pt x="81533" y="740069"/>
                          <a:pt x="57216" y="879468"/>
                          <a:pt x="86013" y="1011994"/>
                        </a:cubicBezTo>
                        <a:cubicBezTo>
                          <a:pt x="85494" y="1032126"/>
                          <a:pt x="104458" y="1051459"/>
                          <a:pt x="114588" y="1069144"/>
                        </a:cubicBezTo>
                        <a:cubicBezTo>
                          <a:pt x="190656" y="1253072"/>
                          <a:pt x="78306" y="946689"/>
                          <a:pt x="162213" y="1154869"/>
                        </a:cubicBezTo>
                        <a:cubicBezTo>
                          <a:pt x="172813" y="1168399"/>
                          <a:pt x="173676" y="1188822"/>
                          <a:pt x="181263" y="1202494"/>
                        </a:cubicBezTo>
                        <a:cubicBezTo>
                          <a:pt x="185901" y="1217097"/>
                          <a:pt x="192054" y="1227016"/>
                          <a:pt x="200313" y="1240594"/>
                        </a:cubicBezTo>
                        <a:cubicBezTo>
                          <a:pt x="212817" y="1257326"/>
                          <a:pt x="219212" y="1276072"/>
                          <a:pt x="228888" y="1288219"/>
                        </a:cubicBezTo>
                        <a:cubicBezTo>
                          <a:pt x="249081" y="1318754"/>
                          <a:pt x="259531" y="1324557"/>
                          <a:pt x="276513" y="1354894"/>
                        </a:cubicBezTo>
                        <a:cubicBezTo>
                          <a:pt x="290544" y="1375449"/>
                          <a:pt x="296728" y="1400481"/>
                          <a:pt x="314613" y="1421569"/>
                        </a:cubicBezTo>
                        <a:cubicBezTo>
                          <a:pt x="334148" y="1442050"/>
                          <a:pt x="350343" y="1470352"/>
                          <a:pt x="371763" y="1478719"/>
                        </a:cubicBezTo>
                        <a:cubicBezTo>
                          <a:pt x="414549" y="1491260"/>
                          <a:pt x="398638" y="1484523"/>
                          <a:pt x="447963" y="1516819"/>
                        </a:cubicBezTo>
                        <a:cubicBezTo>
                          <a:pt x="457728" y="1522720"/>
                          <a:pt x="466697" y="1529512"/>
                          <a:pt x="476538" y="1535869"/>
                        </a:cubicBezTo>
                        <a:cubicBezTo>
                          <a:pt x="488541" y="1543135"/>
                          <a:pt x="497826" y="1557257"/>
                          <a:pt x="514638" y="1564444"/>
                        </a:cubicBezTo>
                        <a:cubicBezTo>
                          <a:pt x="527497" y="1572190"/>
                          <a:pt x="546224" y="1570180"/>
                          <a:pt x="562263" y="1573969"/>
                        </a:cubicBezTo>
                        <a:cubicBezTo>
                          <a:pt x="573359" y="1575588"/>
                          <a:pt x="580788" y="1582692"/>
                          <a:pt x="590838" y="1583494"/>
                        </a:cubicBezTo>
                        <a:cubicBezTo>
                          <a:pt x="604953" y="1585321"/>
                          <a:pt x="615331" y="1589213"/>
                          <a:pt x="628938" y="1593019"/>
                        </a:cubicBezTo>
                        <a:cubicBezTo>
                          <a:pt x="674901" y="1625381"/>
                          <a:pt x="638465" y="1606684"/>
                          <a:pt x="695613" y="1621594"/>
                        </a:cubicBezTo>
                        <a:cubicBezTo>
                          <a:pt x="711945" y="1626816"/>
                          <a:pt x="727470" y="1634671"/>
                          <a:pt x="743238" y="1640644"/>
                        </a:cubicBezTo>
                        <a:cubicBezTo>
                          <a:pt x="760235" y="1644414"/>
                          <a:pt x="775242" y="1647094"/>
                          <a:pt x="790863" y="1650169"/>
                        </a:cubicBezTo>
                        <a:cubicBezTo>
                          <a:pt x="848264" y="1666749"/>
                          <a:pt x="904640" y="1657562"/>
                          <a:pt x="962313" y="1669219"/>
                        </a:cubicBezTo>
                        <a:cubicBezTo>
                          <a:pt x="973080" y="1682345"/>
                          <a:pt x="983866" y="1692167"/>
                          <a:pt x="990888" y="1707319"/>
                        </a:cubicBezTo>
                        <a:cubicBezTo>
                          <a:pt x="1009386" y="1732722"/>
                          <a:pt x="1007415" y="1742311"/>
                          <a:pt x="1038513" y="1754944"/>
                        </a:cubicBezTo>
                        <a:cubicBezTo>
                          <a:pt x="1066317" y="1766529"/>
                          <a:pt x="1124239" y="1783519"/>
                          <a:pt x="1124238" y="1783519"/>
                        </a:cubicBezTo>
                        <a:cubicBezTo>
                          <a:pt x="1230866" y="1796260"/>
                          <a:pt x="1329281" y="1781950"/>
                          <a:pt x="1429038" y="1773994"/>
                        </a:cubicBezTo>
                        <a:cubicBezTo>
                          <a:pt x="1446890" y="1772911"/>
                          <a:pt x="1459433" y="1759035"/>
                          <a:pt x="1476663" y="1754944"/>
                        </a:cubicBezTo>
                        <a:cubicBezTo>
                          <a:pt x="1517220" y="1749099"/>
                          <a:pt x="1548841" y="1750777"/>
                          <a:pt x="1590963" y="1745419"/>
                        </a:cubicBezTo>
                        <a:cubicBezTo>
                          <a:pt x="1608245" y="1736943"/>
                          <a:pt x="1625057" y="1733007"/>
                          <a:pt x="1638588" y="1726369"/>
                        </a:cubicBezTo>
                        <a:cubicBezTo>
                          <a:pt x="1647784" y="1722109"/>
                          <a:pt x="1656658" y="1721796"/>
                          <a:pt x="1667163" y="1716844"/>
                        </a:cubicBezTo>
                        <a:cubicBezTo>
                          <a:pt x="1676344" y="1712433"/>
                          <a:pt x="1686721" y="1702785"/>
                          <a:pt x="1695738" y="1697794"/>
                        </a:cubicBezTo>
                        <a:cubicBezTo>
                          <a:pt x="1712293" y="1688820"/>
                          <a:pt x="1734263" y="1682556"/>
                          <a:pt x="1752888" y="1678744"/>
                        </a:cubicBezTo>
                        <a:cubicBezTo>
                          <a:pt x="1757582" y="1674776"/>
                          <a:pt x="1767469" y="1673835"/>
                          <a:pt x="1781463" y="1669219"/>
                        </a:cubicBezTo>
                        <a:cubicBezTo>
                          <a:pt x="1791975" y="1664953"/>
                          <a:pt x="1797928" y="1661862"/>
                          <a:pt x="1810038" y="1659694"/>
                        </a:cubicBezTo>
                        <a:cubicBezTo>
                          <a:pt x="1836640" y="1587248"/>
                          <a:pt x="1829200" y="1621828"/>
                          <a:pt x="1838613" y="1554919"/>
                        </a:cubicBezTo>
                        <a:cubicBezTo>
                          <a:pt x="1843419" y="1534606"/>
                          <a:pt x="1850529" y="1399789"/>
                          <a:pt x="1857663" y="1354894"/>
                        </a:cubicBezTo>
                        <a:cubicBezTo>
                          <a:pt x="1865745" y="1317979"/>
                          <a:pt x="1881809" y="1282493"/>
                          <a:pt x="1895763" y="1259644"/>
                        </a:cubicBezTo>
                        <a:cubicBezTo>
                          <a:pt x="1901330" y="1249897"/>
                          <a:pt x="1909337" y="1238744"/>
                          <a:pt x="1914813" y="1231069"/>
                        </a:cubicBezTo>
                        <a:cubicBezTo>
                          <a:pt x="1924027" y="1216214"/>
                          <a:pt x="1932363" y="1198588"/>
                          <a:pt x="1943388" y="1183444"/>
                        </a:cubicBezTo>
                        <a:cubicBezTo>
                          <a:pt x="1979959" y="1096230"/>
                          <a:pt x="1934258" y="1187515"/>
                          <a:pt x="1991013" y="1116769"/>
                        </a:cubicBezTo>
                        <a:cubicBezTo>
                          <a:pt x="2007022" y="1095111"/>
                          <a:pt x="2011833" y="1076234"/>
                          <a:pt x="2038638" y="1059619"/>
                        </a:cubicBezTo>
                        <a:cubicBezTo>
                          <a:pt x="2055863" y="1049722"/>
                          <a:pt x="2079485" y="1052201"/>
                          <a:pt x="2095788" y="1040569"/>
                        </a:cubicBezTo>
                        <a:cubicBezTo>
                          <a:pt x="2145590" y="1017001"/>
                          <a:pt x="2119645" y="1024033"/>
                          <a:pt x="2171988" y="1011994"/>
                        </a:cubicBezTo>
                        <a:cubicBezTo>
                          <a:pt x="2182762" y="1004367"/>
                          <a:pt x="2198131" y="995075"/>
                          <a:pt x="2210088" y="983419"/>
                        </a:cubicBezTo>
                        <a:cubicBezTo>
                          <a:pt x="2219900" y="976691"/>
                          <a:pt x="2229760" y="970843"/>
                          <a:pt x="2238663" y="964369"/>
                        </a:cubicBezTo>
                        <a:cubicBezTo>
                          <a:pt x="2254282" y="952388"/>
                          <a:pt x="2265635" y="937581"/>
                          <a:pt x="2276763" y="926269"/>
                        </a:cubicBezTo>
                        <a:cubicBezTo>
                          <a:pt x="2308293" y="833304"/>
                          <a:pt x="2273828" y="951949"/>
                          <a:pt x="2295813" y="840544"/>
                        </a:cubicBezTo>
                        <a:cubicBezTo>
                          <a:pt x="2300683" y="821064"/>
                          <a:pt x="2314863" y="783394"/>
                          <a:pt x="2314863" y="783394"/>
                        </a:cubicBezTo>
                        <a:cubicBezTo>
                          <a:pt x="2327058" y="682847"/>
                          <a:pt x="2317180" y="728787"/>
                          <a:pt x="2343438" y="650044"/>
                        </a:cubicBezTo>
                        <a:cubicBezTo>
                          <a:pt x="2348789" y="640044"/>
                          <a:pt x="2350585" y="631968"/>
                          <a:pt x="2352963" y="621469"/>
                        </a:cubicBezTo>
                        <a:cubicBezTo>
                          <a:pt x="2349722" y="596677"/>
                          <a:pt x="2346238" y="572534"/>
                          <a:pt x="2333913" y="554794"/>
                        </a:cubicBezTo>
                        <a:cubicBezTo>
                          <a:pt x="2315609" y="525979"/>
                          <a:pt x="2288972" y="525646"/>
                          <a:pt x="2267238" y="516694"/>
                        </a:cubicBezTo>
                        <a:cubicBezTo>
                          <a:pt x="2253530" y="508709"/>
                          <a:pt x="2242105" y="497475"/>
                          <a:pt x="2229138" y="497644"/>
                        </a:cubicBezTo>
                        <a:cubicBezTo>
                          <a:pt x="2139191" y="490993"/>
                          <a:pt x="2031483" y="493986"/>
                          <a:pt x="1914813" y="488119"/>
                        </a:cubicBezTo>
                        <a:cubicBezTo>
                          <a:pt x="1865094" y="471698"/>
                          <a:pt x="1836331" y="466296"/>
                          <a:pt x="1800513" y="440494"/>
                        </a:cubicBezTo>
                        <a:cubicBezTo>
                          <a:pt x="1680591" y="362416"/>
                          <a:pt x="1858726" y="491722"/>
                          <a:pt x="1743363" y="392869"/>
                        </a:cubicBezTo>
                        <a:cubicBezTo>
                          <a:pt x="1725098" y="381006"/>
                          <a:pt x="1700030" y="376385"/>
                          <a:pt x="1686213" y="364294"/>
                        </a:cubicBezTo>
                        <a:cubicBezTo>
                          <a:pt x="1675794" y="358347"/>
                          <a:pt x="1666668" y="343623"/>
                          <a:pt x="1657638" y="335719"/>
                        </a:cubicBezTo>
                        <a:cubicBezTo>
                          <a:pt x="1641658" y="323649"/>
                          <a:pt x="1625056" y="315684"/>
                          <a:pt x="1610013" y="307144"/>
                        </a:cubicBezTo>
                        <a:cubicBezTo>
                          <a:pt x="1528891" y="219498"/>
                          <a:pt x="1644762" y="341938"/>
                          <a:pt x="1543338" y="230944"/>
                        </a:cubicBezTo>
                        <a:cubicBezTo>
                          <a:pt x="1534554" y="222080"/>
                          <a:pt x="1531065" y="212244"/>
                          <a:pt x="1524288" y="202369"/>
                        </a:cubicBezTo>
                        <a:cubicBezTo>
                          <a:pt x="1507396" y="183447"/>
                          <a:pt x="1464025" y="143965"/>
                          <a:pt x="1448088" y="135694"/>
                        </a:cubicBezTo>
                        <a:cubicBezTo>
                          <a:pt x="1399943" y="102115"/>
                          <a:pt x="1347822" y="94675"/>
                          <a:pt x="1276638" y="78544"/>
                        </a:cubicBezTo>
                        <a:cubicBezTo>
                          <a:pt x="1261745" y="77295"/>
                          <a:pt x="1244361" y="71563"/>
                          <a:pt x="1229013" y="69019"/>
                        </a:cubicBezTo>
                        <a:cubicBezTo>
                          <a:pt x="1206770" y="63080"/>
                          <a:pt x="1184711" y="51984"/>
                          <a:pt x="1162338" y="49969"/>
                        </a:cubicBezTo>
                        <a:cubicBezTo>
                          <a:pt x="1102354" y="40818"/>
                          <a:pt x="1037587" y="26545"/>
                          <a:pt x="981363" y="21394"/>
                        </a:cubicBezTo>
                        <a:cubicBezTo>
                          <a:pt x="752661" y="-2003"/>
                          <a:pt x="565150" y="19044"/>
                          <a:pt x="409863" y="11869"/>
                        </a:cubicBezTo>
                        <a:close/>
                      </a:path>
                      <a:path w="2352963" h="1788594" stroke="0" extrusionOk="0">
                        <a:moveTo>
                          <a:pt x="409863" y="11869"/>
                        </a:moveTo>
                        <a:cubicBezTo>
                          <a:pt x="265406" y="6038"/>
                          <a:pt x="342295" y="-2163"/>
                          <a:pt x="133638" y="11869"/>
                        </a:cubicBezTo>
                        <a:cubicBezTo>
                          <a:pt x="121096" y="15203"/>
                          <a:pt x="109145" y="22526"/>
                          <a:pt x="95538" y="30919"/>
                        </a:cubicBezTo>
                        <a:cubicBezTo>
                          <a:pt x="78908" y="46676"/>
                          <a:pt x="69509" y="64097"/>
                          <a:pt x="57438" y="78544"/>
                        </a:cubicBezTo>
                        <a:cubicBezTo>
                          <a:pt x="50551" y="89033"/>
                          <a:pt x="55095" y="104171"/>
                          <a:pt x="47913" y="116644"/>
                        </a:cubicBezTo>
                        <a:cubicBezTo>
                          <a:pt x="38749" y="128942"/>
                          <a:pt x="26748" y="142265"/>
                          <a:pt x="19338" y="154744"/>
                        </a:cubicBezTo>
                        <a:cubicBezTo>
                          <a:pt x="11803" y="188227"/>
                          <a:pt x="12643" y="223266"/>
                          <a:pt x="9813" y="259519"/>
                        </a:cubicBezTo>
                        <a:cubicBezTo>
                          <a:pt x="9626" y="276784"/>
                          <a:pt x="-579" y="292157"/>
                          <a:pt x="288" y="307144"/>
                        </a:cubicBezTo>
                        <a:cubicBezTo>
                          <a:pt x="11078" y="447406"/>
                          <a:pt x="-4196" y="421848"/>
                          <a:pt x="38388" y="488119"/>
                        </a:cubicBezTo>
                        <a:cubicBezTo>
                          <a:pt x="43946" y="506110"/>
                          <a:pt x="43088" y="520114"/>
                          <a:pt x="47913" y="535744"/>
                        </a:cubicBezTo>
                        <a:cubicBezTo>
                          <a:pt x="52447" y="552692"/>
                          <a:pt x="68662" y="565639"/>
                          <a:pt x="66963" y="583369"/>
                        </a:cubicBezTo>
                        <a:cubicBezTo>
                          <a:pt x="98346" y="717696"/>
                          <a:pt x="74464" y="870672"/>
                          <a:pt x="86013" y="1011994"/>
                        </a:cubicBezTo>
                        <a:cubicBezTo>
                          <a:pt x="88655" y="1037237"/>
                          <a:pt x="105490" y="1049425"/>
                          <a:pt x="114588" y="1069144"/>
                        </a:cubicBezTo>
                        <a:cubicBezTo>
                          <a:pt x="179254" y="1273942"/>
                          <a:pt x="47061" y="957494"/>
                          <a:pt x="162213" y="1154869"/>
                        </a:cubicBezTo>
                        <a:cubicBezTo>
                          <a:pt x="169677" y="1169292"/>
                          <a:pt x="174314" y="1187142"/>
                          <a:pt x="181263" y="1202494"/>
                        </a:cubicBezTo>
                        <a:cubicBezTo>
                          <a:pt x="186965" y="1216210"/>
                          <a:pt x="193722" y="1228867"/>
                          <a:pt x="200313" y="1240594"/>
                        </a:cubicBezTo>
                        <a:cubicBezTo>
                          <a:pt x="208947" y="1255469"/>
                          <a:pt x="218058" y="1271321"/>
                          <a:pt x="228888" y="1288219"/>
                        </a:cubicBezTo>
                        <a:cubicBezTo>
                          <a:pt x="249458" y="1319157"/>
                          <a:pt x="259246" y="1325268"/>
                          <a:pt x="276513" y="1354894"/>
                        </a:cubicBezTo>
                        <a:cubicBezTo>
                          <a:pt x="290466" y="1377582"/>
                          <a:pt x="295469" y="1400523"/>
                          <a:pt x="314613" y="1421569"/>
                        </a:cubicBezTo>
                        <a:cubicBezTo>
                          <a:pt x="331787" y="1444361"/>
                          <a:pt x="347507" y="1471986"/>
                          <a:pt x="371763" y="1478719"/>
                        </a:cubicBezTo>
                        <a:cubicBezTo>
                          <a:pt x="414585" y="1492537"/>
                          <a:pt x="395302" y="1481388"/>
                          <a:pt x="447963" y="1516819"/>
                        </a:cubicBezTo>
                        <a:cubicBezTo>
                          <a:pt x="456935" y="1522315"/>
                          <a:pt x="467127" y="1530366"/>
                          <a:pt x="476538" y="1535869"/>
                        </a:cubicBezTo>
                        <a:cubicBezTo>
                          <a:pt x="489422" y="1543510"/>
                          <a:pt x="499858" y="1557976"/>
                          <a:pt x="514638" y="1564444"/>
                        </a:cubicBezTo>
                        <a:cubicBezTo>
                          <a:pt x="528476" y="1570919"/>
                          <a:pt x="548247" y="1569677"/>
                          <a:pt x="562263" y="1573969"/>
                        </a:cubicBezTo>
                        <a:cubicBezTo>
                          <a:pt x="571793" y="1576644"/>
                          <a:pt x="581271" y="1579836"/>
                          <a:pt x="590838" y="1583494"/>
                        </a:cubicBezTo>
                        <a:cubicBezTo>
                          <a:pt x="602906" y="1585686"/>
                          <a:pt x="614283" y="1589382"/>
                          <a:pt x="628938" y="1593019"/>
                        </a:cubicBezTo>
                        <a:cubicBezTo>
                          <a:pt x="679133" y="1627854"/>
                          <a:pt x="636750" y="1607807"/>
                          <a:pt x="695613" y="1621594"/>
                        </a:cubicBezTo>
                        <a:cubicBezTo>
                          <a:pt x="710549" y="1627762"/>
                          <a:pt x="728242" y="1635446"/>
                          <a:pt x="743238" y="1640644"/>
                        </a:cubicBezTo>
                        <a:cubicBezTo>
                          <a:pt x="758146" y="1645898"/>
                          <a:pt x="773427" y="1649123"/>
                          <a:pt x="790863" y="1650169"/>
                        </a:cubicBezTo>
                        <a:cubicBezTo>
                          <a:pt x="850780" y="1668661"/>
                          <a:pt x="902652" y="1662229"/>
                          <a:pt x="962313" y="1669219"/>
                        </a:cubicBezTo>
                        <a:cubicBezTo>
                          <a:pt x="970832" y="1684809"/>
                          <a:pt x="981818" y="1694687"/>
                          <a:pt x="990888" y="1707319"/>
                        </a:cubicBezTo>
                        <a:cubicBezTo>
                          <a:pt x="1008001" y="1732959"/>
                          <a:pt x="1006422" y="1742029"/>
                          <a:pt x="1038513" y="1754944"/>
                        </a:cubicBezTo>
                        <a:cubicBezTo>
                          <a:pt x="1066317" y="1766529"/>
                          <a:pt x="1124238" y="1783519"/>
                          <a:pt x="1124238" y="1783519"/>
                        </a:cubicBezTo>
                        <a:cubicBezTo>
                          <a:pt x="1237318" y="1778895"/>
                          <a:pt x="1331691" y="1782051"/>
                          <a:pt x="1429038" y="1773994"/>
                        </a:cubicBezTo>
                        <a:cubicBezTo>
                          <a:pt x="1446594" y="1773465"/>
                          <a:pt x="1457705" y="1759468"/>
                          <a:pt x="1476663" y="1754944"/>
                        </a:cubicBezTo>
                        <a:cubicBezTo>
                          <a:pt x="1511706" y="1749642"/>
                          <a:pt x="1553201" y="1751744"/>
                          <a:pt x="1590963" y="1745419"/>
                        </a:cubicBezTo>
                        <a:cubicBezTo>
                          <a:pt x="1608401" y="1736704"/>
                          <a:pt x="1621789" y="1732050"/>
                          <a:pt x="1638588" y="1726369"/>
                        </a:cubicBezTo>
                        <a:cubicBezTo>
                          <a:pt x="1647785" y="1722954"/>
                          <a:pt x="1657008" y="1720781"/>
                          <a:pt x="1667163" y="1716844"/>
                        </a:cubicBezTo>
                        <a:cubicBezTo>
                          <a:pt x="1675991" y="1712236"/>
                          <a:pt x="1686501" y="1701480"/>
                          <a:pt x="1695738" y="1697794"/>
                        </a:cubicBezTo>
                        <a:cubicBezTo>
                          <a:pt x="1715534" y="1687523"/>
                          <a:pt x="1733929" y="1681977"/>
                          <a:pt x="1752888" y="1678744"/>
                        </a:cubicBezTo>
                        <a:cubicBezTo>
                          <a:pt x="1766058" y="1675298"/>
                          <a:pt x="1774203" y="1672617"/>
                          <a:pt x="1781463" y="1669219"/>
                        </a:cubicBezTo>
                        <a:cubicBezTo>
                          <a:pt x="1791002" y="1663597"/>
                          <a:pt x="1800139" y="1660518"/>
                          <a:pt x="1810038" y="1659694"/>
                        </a:cubicBezTo>
                        <a:cubicBezTo>
                          <a:pt x="1834342" y="1589293"/>
                          <a:pt x="1824837" y="1622618"/>
                          <a:pt x="1838613" y="1554919"/>
                        </a:cubicBezTo>
                        <a:cubicBezTo>
                          <a:pt x="1838406" y="1527973"/>
                          <a:pt x="1852746" y="1397773"/>
                          <a:pt x="1857663" y="1354894"/>
                        </a:cubicBezTo>
                        <a:cubicBezTo>
                          <a:pt x="1864202" y="1328640"/>
                          <a:pt x="1876435" y="1288912"/>
                          <a:pt x="1895763" y="1259644"/>
                        </a:cubicBezTo>
                        <a:cubicBezTo>
                          <a:pt x="1900673" y="1250249"/>
                          <a:pt x="1909528" y="1240159"/>
                          <a:pt x="1914813" y="1231069"/>
                        </a:cubicBezTo>
                        <a:cubicBezTo>
                          <a:pt x="1923439" y="1214606"/>
                          <a:pt x="1935252" y="1199698"/>
                          <a:pt x="1943388" y="1183444"/>
                        </a:cubicBezTo>
                        <a:cubicBezTo>
                          <a:pt x="2001067" y="1102663"/>
                          <a:pt x="1939232" y="1181115"/>
                          <a:pt x="1991013" y="1116769"/>
                        </a:cubicBezTo>
                        <a:cubicBezTo>
                          <a:pt x="2006109" y="1095719"/>
                          <a:pt x="2014710" y="1075790"/>
                          <a:pt x="2038638" y="1059619"/>
                        </a:cubicBezTo>
                        <a:cubicBezTo>
                          <a:pt x="2055718" y="1052606"/>
                          <a:pt x="2079317" y="1048379"/>
                          <a:pt x="2095788" y="1040569"/>
                        </a:cubicBezTo>
                        <a:cubicBezTo>
                          <a:pt x="2145350" y="1015224"/>
                          <a:pt x="2123488" y="1024193"/>
                          <a:pt x="2171988" y="1011994"/>
                        </a:cubicBezTo>
                        <a:cubicBezTo>
                          <a:pt x="2184404" y="1002691"/>
                          <a:pt x="2197080" y="991993"/>
                          <a:pt x="2210088" y="983419"/>
                        </a:cubicBezTo>
                        <a:cubicBezTo>
                          <a:pt x="2220282" y="978760"/>
                          <a:pt x="2230085" y="971926"/>
                          <a:pt x="2238663" y="964369"/>
                        </a:cubicBezTo>
                        <a:cubicBezTo>
                          <a:pt x="2252952" y="950640"/>
                          <a:pt x="2265090" y="939902"/>
                          <a:pt x="2276763" y="926269"/>
                        </a:cubicBezTo>
                        <a:cubicBezTo>
                          <a:pt x="2290184" y="833992"/>
                          <a:pt x="2245749" y="962286"/>
                          <a:pt x="2295813" y="840544"/>
                        </a:cubicBezTo>
                        <a:cubicBezTo>
                          <a:pt x="2300683" y="821063"/>
                          <a:pt x="2314863" y="783395"/>
                          <a:pt x="2314863" y="783394"/>
                        </a:cubicBezTo>
                        <a:cubicBezTo>
                          <a:pt x="2327642" y="687663"/>
                          <a:pt x="2313851" y="732574"/>
                          <a:pt x="2343438" y="650044"/>
                        </a:cubicBezTo>
                        <a:cubicBezTo>
                          <a:pt x="2348603" y="642370"/>
                          <a:pt x="2347413" y="630143"/>
                          <a:pt x="2352963" y="621469"/>
                        </a:cubicBezTo>
                        <a:cubicBezTo>
                          <a:pt x="2346758" y="598895"/>
                          <a:pt x="2344281" y="576356"/>
                          <a:pt x="2333913" y="554794"/>
                        </a:cubicBezTo>
                        <a:cubicBezTo>
                          <a:pt x="2314655" y="528851"/>
                          <a:pt x="2294721" y="527401"/>
                          <a:pt x="2267238" y="516694"/>
                        </a:cubicBezTo>
                        <a:cubicBezTo>
                          <a:pt x="2254977" y="510776"/>
                          <a:pt x="2241832" y="498153"/>
                          <a:pt x="2229138" y="497644"/>
                        </a:cubicBezTo>
                        <a:cubicBezTo>
                          <a:pt x="2130005" y="505625"/>
                          <a:pt x="2019867" y="485662"/>
                          <a:pt x="1914813" y="488119"/>
                        </a:cubicBezTo>
                        <a:cubicBezTo>
                          <a:pt x="1868822" y="470378"/>
                          <a:pt x="1840133" y="463759"/>
                          <a:pt x="1800513" y="440494"/>
                        </a:cubicBezTo>
                        <a:cubicBezTo>
                          <a:pt x="1692910" y="379299"/>
                          <a:pt x="1853713" y="457119"/>
                          <a:pt x="1743363" y="392869"/>
                        </a:cubicBezTo>
                        <a:cubicBezTo>
                          <a:pt x="1727241" y="381631"/>
                          <a:pt x="1702270" y="377795"/>
                          <a:pt x="1686213" y="364294"/>
                        </a:cubicBezTo>
                        <a:cubicBezTo>
                          <a:pt x="1675157" y="356942"/>
                          <a:pt x="1667262" y="342127"/>
                          <a:pt x="1657638" y="335719"/>
                        </a:cubicBezTo>
                        <a:cubicBezTo>
                          <a:pt x="1643847" y="323527"/>
                          <a:pt x="1625418" y="317286"/>
                          <a:pt x="1610013" y="307144"/>
                        </a:cubicBezTo>
                        <a:cubicBezTo>
                          <a:pt x="1543993" y="186201"/>
                          <a:pt x="1634545" y="347434"/>
                          <a:pt x="1543338" y="230944"/>
                        </a:cubicBezTo>
                        <a:cubicBezTo>
                          <a:pt x="1535227" y="221490"/>
                          <a:pt x="1530870" y="211429"/>
                          <a:pt x="1524288" y="202369"/>
                        </a:cubicBezTo>
                        <a:cubicBezTo>
                          <a:pt x="1510461" y="184855"/>
                          <a:pt x="1463018" y="144746"/>
                          <a:pt x="1448088" y="135694"/>
                        </a:cubicBezTo>
                        <a:cubicBezTo>
                          <a:pt x="1389016" y="106555"/>
                          <a:pt x="1330169" y="87225"/>
                          <a:pt x="1276638" y="78544"/>
                        </a:cubicBezTo>
                        <a:cubicBezTo>
                          <a:pt x="1261007" y="75305"/>
                          <a:pt x="1243282" y="75391"/>
                          <a:pt x="1229013" y="69019"/>
                        </a:cubicBezTo>
                        <a:cubicBezTo>
                          <a:pt x="1206988" y="64103"/>
                          <a:pt x="1180773" y="54932"/>
                          <a:pt x="1162338" y="49969"/>
                        </a:cubicBezTo>
                        <a:cubicBezTo>
                          <a:pt x="1100940" y="39122"/>
                          <a:pt x="1046085" y="37220"/>
                          <a:pt x="981363" y="21394"/>
                        </a:cubicBezTo>
                        <a:cubicBezTo>
                          <a:pt x="766604" y="-1173"/>
                          <a:pt x="547482" y="6807"/>
                          <a:pt x="409863" y="11869"/>
                        </a:cubicBezTo>
                        <a:close/>
                      </a:path>
                    </a:pathLst>
                  </a:custGeom>
                  <ask:type>
                    <ask:lineSketchCurved/>
                  </ask:type>
                </ask:lineSketchStyleProps>
              </a:ext>
            </a:extLst>
          </a:ln>
          <a:effectLst>
            <a:glow rad="254000">
              <a:srgbClr val="002060">
                <a:alpha val="1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
        <p:nvSpPr>
          <p:cNvPr id="6" name="Szabadkézi sokszög: alakzat 5">
            <a:extLst>
              <a:ext uri="{FF2B5EF4-FFF2-40B4-BE49-F238E27FC236}">
                <a16:creationId xmlns:a16="http://schemas.microsoft.com/office/drawing/2014/main" id="{3BCAD466-ED33-4025-96FB-3057F8024C04}"/>
              </a:ext>
            </a:extLst>
          </p:cNvPr>
          <p:cNvSpPr/>
          <p:nvPr/>
        </p:nvSpPr>
        <p:spPr bwMode="auto">
          <a:xfrm>
            <a:off x="4276725" y="2686050"/>
            <a:ext cx="4072958" cy="2372057"/>
          </a:xfrm>
          <a:custGeom>
            <a:avLst/>
            <a:gdLst>
              <a:gd name="connsiteX0" fmla="*/ 1733550 w 4072958"/>
              <a:gd name="connsiteY0" fmla="*/ 2362200 h 2372057"/>
              <a:gd name="connsiteX1" fmla="*/ 1685925 w 4072958"/>
              <a:gd name="connsiteY1" fmla="*/ 2371725 h 2372057"/>
              <a:gd name="connsiteX2" fmla="*/ 1600200 w 4072958"/>
              <a:gd name="connsiteY2" fmla="*/ 2343150 h 2372057"/>
              <a:gd name="connsiteX3" fmla="*/ 1571625 w 4072958"/>
              <a:gd name="connsiteY3" fmla="*/ 2314575 h 2372057"/>
              <a:gd name="connsiteX4" fmla="*/ 1543050 w 4072958"/>
              <a:gd name="connsiteY4" fmla="*/ 2295525 h 2372057"/>
              <a:gd name="connsiteX5" fmla="*/ 1495425 w 4072958"/>
              <a:gd name="connsiteY5" fmla="*/ 2257425 h 2372057"/>
              <a:gd name="connsiteX6" fmla="*/ 1476375 w 4072958"/>
              <a:gd name="connsiteY6" fmla="*/ 2228850 h 2372057"/>
              <a:gd name="connsiteX7" fmla="*/ 1447800 w 4072958"/>
              <a:gd name="connsiteY7" fmla="*/ 2209800 h 2372057"/>
              <a:gd name="connsiteX8" fmla="*/ 1400175 w 4072958"/>
              <a:gd name="connsiteY8" fmla="*/ 2124075 h 2372057"/>
              <a:gd name="connsiteX9" fmla="*/ 1390650 w 4072958"/>
              <a:gd name="connsiteY9" fmla="*/ 2028825 h 2372057"/>
              <a:gd name="connsiteX10" fmla="*/ 1409700 w 4072958"/>
              <a:gd name="connsiteY10" fmla="*/ 1828800 h 2372057"/>
              <a:gd name="connsiteX11" fmla="*/ 1438275 w 4072958"/>
              <a:gd name="connsiteY11" fmla="*/ 1762125 h 2372057"/>
              <a:gd name="connsiteX12" fmla="*/ 1466850 w 4072958"/>
              <a:gd name="connsiteY12" fmla="*/ 1514475 h 2372057"/>
              <a:gd name="connsiteX13" fmla="*/ 1485900 w 4072958"/>
              <a:gd name="connsiteY13" fmla="*/ 1428750 h 2372057"/>
              <a:gd name="connsiteX14" fmla="*/ 1504950 w 4072958"/>
              <a:gd name="connsiteY14" fmla="*/ 1390650 h 2372057"/>
              <a:gd name="connsiteX15" fmla="*/ 1543050 w 4072958"/>
              <a:gd name="connsiteY15" fmla="*/ 1371600 h 2372057"/>
              <a:gd name="connsiteX16" fmla="*/ 1562100 w 4072958"/>
              <a:gd name="connsiteY16" fmla="*/ 1333500 h 2372057"/>
              <a:gd name="connsiteX17" fmla="*/ 1552575 w 4072958"/>
              <a:gd name="connsiteY17" fmla="*/ 1304925 h 2372057"/>
              <a:gd name="connsiteX18" fmla="*/ 1524000 w 4072958"/>
              <a:gd name="connsiteY18" fmla="*/ 1219200 h 2372057"/>
              <a:gd name="connsiteX19" fmla="*/ 1504950 w 4072958"/>
              <a:gd name="connsiteY19" fmla="*/ 1181100 h 2372057"/>
              <a:gd name="connsiteX20" fmla="*/ 1466850 w 4072958"/>
              <a:gd name="connsiteY20" fmla="*/ 1143000 h 2372057"/>
              <a:gd name="connsiteX21" fmla="*/ 1428750 w 4072958"/>
              <a:gd name="connsiteY21" fmla="*/ 1095375 h 2372057"/>
              <a:gd name="connsiteX22" fmla="*/ 1400175 w 4072958"/>
              <a:gd name="connsiteY22" fmla="*/ 1047750 h 2372057"/>
              <a:gd name="connsiteX23" fmla="*/ 1333500 w 4072958"/>
              <a:gd name="connsiteY23" fmla="*/ 981075 h 2372057"/>
              <a:gd name="connsiteX24" fmla="*/ 1238250 w 4072958"/>
              <a:gd name="connsiteY24" fmla="*/ 914400 h 2372057"/>
              <a:gd name="connsiteX25" fmla="*/ 1190625 w 4072958"/>
              <a:gd name="connsiteY25" fmla="*/ 885825 h 2372057"/>
              <a:gd name="connsiteX26" fmla="*/ 1143000 w 4072958"/>
              <a:gd name="connsiteY26" fmla="*/ 876300 h 2372057"/>
              <a:gd name="connsiteX27" fmla="*/ 714375 w 4072958"/>
              <a:gd name="connsiteY27" fmla="*/ 838200 h 2372057"/>
              <a:gd name="connsiteX28" fmla="*/ 638175 w 4072958"/>
              <a:gd name="connsiteY28" fmla="*/ 819150 h 2372057"/>
              <a:gd name="connsiteX29" fmla="*/ 590550 w 4072958"/>
              <a:gd name="connsiteY29" fmla="*/ 800100 h 2372057"/>
              <a:gd name="connsiteX30" fmla="*/ 171450 w 4072958"/>
              <a:gd name="connsiteY30" fmla="*/ 790575 h 2372057"/>
              <a:gd name="connsiteX31" fmla="*/ 142875 w 4072958"/>
              <a:gd name="connsiteY31" fmla="*/ 771525 h 2372057"/>
              <a:gd name="connsiteX32" fmla="*/ 114300 w 4072958"/>
              <a:gd name="connsiteY32" fmla="*/ 762000 h 2372057"/>
              <a:gd name="connsiteX33" fmla="*/ 95250 w 4072958"/>
              <a:gd name="connsiteY33" fmla="*/ 733425 h 2372057"/>
              <a:gd name="connsiteX34" fmla="*/ 66675 w 4072958"/>
              <a:gd name="connsiteY34" fmla="*/ 704850 h 2372057"/>
              <a:gd name="connsiteX35" fmla="*/ 38100 w 4072958"/>
              <a:gd name="connsiteY35" fmla="*/ 666750 h 2372057"/>
              <a:gd name="connsiteX36" fmla="*/ 28575 w 4072958"/>
              <a:gd name="connsiteY36" fmla="*/ 628650 h 2372057"/>
              <a:gd name="connsiteX37" fmla="*/ 0 w 4072958"/>
              <a:gd name="connsiteY37" fmla="*/ 552450 h 2372057"/>
              <a:gd name="connsiteX38" fmla="*/ 19050 w 4072958"/>
              <a:gd name="connsiteY38" fmla="*/ 466725 h 2372057"/>
              <a:gd name="connsiteX39" fmla="*/ 95250 w 4072958"/>
              <a:gd name="connsiteY39" fmla="*/ 419100 h 2372057"/>
              <a:gd name="connsiteX40" fmla="*/ 209550 w 4072958"/>
              <a:gd name="connsiteY40" fmla="*/ 390525 h 2372057"/>
              <a:gd name="connsiteX41" fmla="*/ 238125 w 4072958"/>
              <a:gd name="connsiteY41" fmla="*/ 381000 h 2372057"/>
              <a:gd name="connsiteX42" fmla="*/ 419100 w 4072958"/>
              <a:gd name="connsiteY42" fmla="*/ 361950 h 2372057"/>
              <a:gd name="connsiteX43" fmla="*/ 457200 w 4072958"/>
              <a:gd name="connsiteY43" fmla="*/ 352425 h 2372057"/>
              <a:gd name="connsiteX44" fmla="*/ 685800 w 4072958"/>
              <a:gd name="connsiteY44" fmla="*/ 371475 h 2372057"/>
              <a:gd name="connsiteX45" fmla="*/ 742950 w 4072958"/>
              <a:gd name="connsiteY45" fmla="*/ 409575 h 2372057"/>
              <a:gd name="connsiteX46" fmla="*/ 771525 w 4072958"/>
              <a:gd name="connsiteY46" fmla="*/ 428625 h 2372057"/>
              <a:gd name="connsiteX47" fmla="*/ 800100 w 4072958"/>
              <a:gd name="connsiteY47" fmla="*/ 390525 h 2372057"/>
              <a:gd name="connsiteX48" fmla="*/ 809625 w 4072958"/>
              <a:gd name="connsiteY48" fmla="*/ 342900 h 2372057"/>
              <a:gd name="connsiteX49" fmla="*/ 895350 w 4072958"/>
              <a:gd name="connsiteY49" fmla="*/ 295275 h 2372057"/>
              <a:gd name="connsiteX50" fmla="*/ 933450 w 4072958"/>
              <a:gd name="connsiteY50" fmla="*/ 285750 h 2372057"/>
              <a:gd name="connsiteX51" fmla="*/ 1000125 w 4072958"/>
              <a:gd name="connsiteY51" fmla="*/ 257175 h 2372057"/>
              <a:gd name="connsiteX52" fmla="*/ 1038225 w 4072958"/>
              <a:gd name="connsiteY52" fmla="*/ 228600 h 2372057"/>
              <a:gd name="connsiteX53" fmla="*/ 1066800 w 4072958"/>
              <a:gd name="connsiteY53" fmla="*/ 209550 h 2372057"/>
              <a:gd name="connsiteX54" fmla="*/ 1095375 w 4072958"/>
              <a:gd name="connsiteY54" fmla="*/ 200025 h 2372057"/>
              <a:gd name="connsiteX55" fmla="*/ 1190625 w 4072958"/>
              <a:gd name="connsiteY55" fmla="*/ 114300 h 2372057"/>
              <a:gd name="connsiteX56" fmla="*/ 1219200 w 4072958"/>
              <a:gd name="connsiteY56" fmla="*/ 95250 h 2372057"/>
              <a:gd name="connsiteX57" fmla="*/ 1247775 w 4072958"/>
              <a:gd name="connsiteY57" fmla="*/ 85725 h 2372057"/>
              <a:gd name="connsiteX58" fmla="*/ 1276350 w 4072958"/>
              <a:gd name="connsiteY58" fmla="*/ 66675 h 2372057"/>
              <a:gd name="connsiteX59" fmla="*/ 1304925 w 4072958"/>
              <a:gd name="connsiteY59" fmla="*/ 57150 h 2372057"/>
              <a:gd name="connsiteX60" fmla="*/ 1333500 w 4072958"/>
              <a:gd name="connsiteY60" fmla="*/ 38100 h 2372057"/>
              <a:gd name="connsiteX61" fmla="*/ 1390650 w 4072958"/>
              <a:gd name="connsiteY61" fmla="*/ 28575 h 2372057"/>
              <a:gd name="connsiteX62" fmla="*/ 1419225 w 4072958"/>
              <a:gd name="connsiteY62" fmla="*/ 19050 h 2372057"/>
              <a:gd name="connsiteX63" fmla="*/ 1495425 w 4072958"/>
              <a:gd name="connsiteY63" fmla="*/ 0 h 2372057"/>
              <a:gd name="connsiteX64" fmla="*/ 1666875 w 4072958"/>
              <a:gd name="connsiteY64" fmla="*/ 19050 h 2372057"/>
              <a:gd name="connsiteX65" fmla="*/ 1714500 w 4072958"/>
              <a:gd name="connsiteY65" fmla="*/ 85725 h 2372057"/>
              <a:gd name="connsiteX66" fmla="*/ 1752600 w 4072958"/>
              <a:gd name="connsiteY66" fmla="*/ 142875 h 2372057"/>
              <a:gd name="connsiteX67" fmla="*/ 1771650 w 4072958"/>
              <a:gd name="connsiteY67" fmla="*/ 171450 h 2372057"/>
              <a:gd name="connsiteX68" fmla="*/ 1800225 w 4072958"/>
              <a:gd name="connsiteY68" fmla="*/ 247650 h 2372057"/>
              <a:gd name="connsiteX69" fmla="*/ 1819275 w 4072958"/>
              <a:gd name="connsiteY69" fmla="*/ 276225 h 2372057"/>
              <a:gd name="connsiteX70" fmla="*/ 1857375 w 4072958"/>
              <a:gd name="connsiteY70" fmla="*/ 342900 h 2372057"/>
              <a:gd name="connsiteX71" fmla="*/ 1876425 w 4072958"/>
              <a:gd name="connsiteY71" fmla="*/ 371475 h 2372057"/>
              <a:gd name="connsiteX72" fmla="*/ 1905000 w 4072958"/>
              <a:gd name="connsiteY72" fmla="*/ 381000 h 2372057"/>
              <a:gd name="connsiteX73" fmla="*/ 1981200 w 4072958"/>
              <a:gd name="connsiteY73" fmla="*/ 409575 h 2372057"/>
              <a:gd name="connsiteX74" fmla="*/ 2057400 w 4072958"/>
              <a:gd name="connsiteY74" fmla="*/ 438150 h 2372057"/>
              <a:gd name="connsiteX75" fmla="*/ 2095500 w 4072958"/>
              <a:gd name="connsiteY75" fmla="*/ 447675 h 2372057"/>
              <a:gd name="connsiteX76" fmla="*/ 2190750 w 4072958"/>
              <a:gd name="connsiteY76" fmla="*/ 466725 h 2372057"/>
              <a:gd name="connsiteX77" fmla="*/ 2314575 w 4072958"/>
              <a:gd name="connsiteY77" fmla="*/ 495300 h 2372057"/>
              <a:gd name="connsiteX78" fmla="*/ 2590800 w 4072958"/>
              <a:gd name="connsiteY78" fmla="*/ 504825 h 2372057"/>
              <a:gd name="connsiteX79" fmla="*/ 2686050 w 4072958"/>
              <a:gd name="connsiteY79" fmla="*/ 533400 h 2372057"/>
              <a:gd name="connsiteX80" fmla="*/ 2771775 w 4072958"/>
              <a:gd name="connsiteY80" fmla="*/ 561975 h 2372057"/>
              <a:gd name="connsiteX81" fmla="*/ 2857500 w 4072958"/>
              <a:gd name="connsiteY81" fmla="*/ 638175 h 2372057"/>
              <a:gd name="connsiteX82" fmla="*/ 2895600 w 4072958"/>
              <a:gd name="connsiteY82" fmla="*/ 647700 h 2372057"/>
              <a:gd name="connsiteX83" fmla="*/ 2933700 w 4072958"/>
              <a:gd name="connsiteY83" fmla="*/ 676275 h 2372057"/>
              <a:gd name="connsiteX84" fmla="*/ 2990850 w 4072958"/>
              <a:gd name="connsiteY84" fmla="*/ 714375 h 2372057"/>
              <a:gd name="connsiteX85" fmla="*/ 3009900 w 4072958"/>
              <a:gd name="connsiteY85" fmla="*/ 742950 h 2372057"/>
              <a:gd name="connsiteX86" fmla="*/ 3067050 w 4072958"/>
              <a:gd name="connsiteY86" fmla="*/ 800100 h 2372057"/>
              <a:gd name="connsiteX87" fmla="*/ 3095625 w 4072958"/>
              <a:gd name="connsiteY87" fmla="*/ 866775 h 2372057"/>
              <a:gd name="connsiteX88" fmla="*/ 3105150 w 4072958"/>
              <a:gd name="connsiteY88" fmla="*/ 895350 h 2372057"/>
              <a:gd name="connsiteX89" fmla="*/ 3133725 w 4072958"/>
              <a:gd name="connsiteY89" fmla="*/ 933450 h 2372057"/>
              <a:gd name="connsiteX90" fmla="*/ 3162300 w 4072958"/>
              <a:gd name="connsiteY90" fmla="*/ 981075 h 2372057"/>
              <a:gd name="connsiteX91" fmla="*/ 3181350 w 4072958"/>
              <a:gd name="connsiteY91" fmla="*/ 1019175 h 2372057"/>
              <a:gd name="connsiteX92" fmla="*/ 3190875 w 4072958"/>
              <a:gd name="connsiteY92" fmla="*/ 1047750 h 2372057"/>
              <a:gd name="connsiteX93" fmla="*/ 3219450 w 4072958"/>
              <a:gd name="connsiteY93" fmla="*/ 1076325 h 2372057"/>
              <a:gd name="connsiteX94" fmla="*/ 3267075 w 4072958"/>
              <a:gd name="connsiteY94" fmla="*/ 1123950 h 2372057"/>
              <a:gd name="connsiteX95" fmla="*/ 3419475 w 4072958"/>
              <a:gd name="connsiteY95" fmla="*/ 1114425 h 2372057"/>
              <a:gd name="connsiteX96" fmla="*/ 3448050 w 4072958"/>
              <a:gd name="connsiteY96" fmla="*/ 1076325 h 2372057"/>
              <a:gd name="connsiteX97" fmla="*/ 3486150 w 4072958"/>
              <a:gd name="connsiteY97" fmla="*/ 1000125 h 2372057"/>
              <a:gd name="connsiteX98" fmla="*/ 3476625 w 4072958"/>
              <a:gd name="connsiteY98" fmla="*/ 838200 h 2372057"/>
              <a:gd name="connsiteX99" fmla="*/ 3467100 w 4072958"/>
              <a:gd name="connsiteY99" fmla="*/ 800100 h 2372057"/>
              <a:gd name="connsiteX100" fmla="*/ 3505200 w 4072958"/>
              <a:gd name="connsiteY100" fmla="*/ 781050 h 2372057"/>
              <a:gd name="connsiteX101" fmla="*/ 3581400 w 4072958"/>
              <a:gd name="connsiteY101" fmla="*/ 762000 h 2372057"/>
              <a:gd name="connsiteX102" fmla="*/ 3619500 w 4072958"/>
              <a:gd name="connsiteY102" fmla="*/ 752475 h 2372057"/>
              <a:gd name="connsiteX103" fmla="*/ 3724275 w 4072958"/>
              <a:gd name="connsiteY103" fmla="*/ 762000 h 2372057"/>
              <a:gd name="connsiteX104" fmla="*/ 3819525 w 4072958"/>
              <a:gd name="connsiteY104" fmla="*/ 876300 h 2372057"/>
              <a:gd name="connsiteX105" fmla="*/ 3829050 w 4072958"/>
              <a:gd name="connsiteY105" fmla="*/ 914400 h 2372057"/>
              <a:gd name="connsiteX106" fmla="*/ 3895725 w 4072958"/>
              <a:gd name="connsiteY106" fmla="*/ 981075 h 2372057"/>
              <a:gd name="connsiteX107" fmla="*/ 3933825 w 4072958"/>
              <a:gd name="connsiteY107" fmla="*/ 1000125 h 2372057"/>
              <a:gd name="connsiteX108" fmla="*/ 3990975 w 4072958"/>
              <a:gd name="connsiteY108" fmla="*/ 1038225 h 2372057"/>
              <a:gd name="connsiteX109" fmla="*/ 4048125 w 4072958"/>
              <a:gd name="connsiteY109" fmla="*/ 1066800 h 2372057"/>
              <a:gd name="connsiteX110" fmla="*/ 4067175 w 4072958"/>
              <a:gd name="connsiteY110" fmla="*/ 1095375 h 2372057"/>
              <a:gd name="connsiteX111" fmla="*/ 4010025 w 4072958"/>
              <a:gd name="connsiteY111" fmla="*/ 1371600 h 2372057"/>
              <a:gd name="connsiteX112" fmla="*/ 3962400 w 4072958"/>
              <a:gd name="connsiteY112" fmla="*/ 1400175 h 2372057"/>
              <a:gd name="connsiteX113" fmla="*/ 3924300 w 4072958"/>
              <a:gd name="connsiteY113" fmla="*/ 1438275 h 2372057"/>
              <a:gd name="connsiteX114" fmla="*/ 3867150 w 4072958"/>
              <a:gd name="connsiteY114" fmla="*/ 1514475 h 2372057"/>
              <a:gd name="connsiteX115" fmla="*/ 3857625 w 4072958"/>
              <a:gd name="connsiteY115" fmla="*/ 1552575 h 2372057"/>
              <a:gd name="connsiteX116" fmla="*/ 3848100 w 4072958"/>
              <a:gd name="connsiteY116" fmla="*/ 1581150 h 2372057"/>
              <a:gd name="connsiteX117" fmla="*/ 3867150 w 4072958"/>
              <a:gd name="connsiteY117" fmla="*/ 1743075 h 2372057"/>
              <a:gd name="connsiteX118" fmla="*/ 3857625 w 4072958"/>
              <a:gd name="connsiteY118" fmla="*/ 1790700 h 2372057"/>
              <a:gd name="connsiteX119" fmla="*/ 3819525 w 4072958"/>
              <a:gd name="connsiteY119" fmla="*/ 1819275 h 2372057"/>
              <a:gd name="connsiteX120" fmla="*/ 3371850 w 4072958"/>
              <a:gd name="connsiteY120" fmla="*/ 1809750 h 2372057"/>
              <a:gd name="connsiteX121" fmla="*/ 3276600 w 4072958"/>
              <a:gd name="connsiteY121" fmla="*/ 1800225 h 2372057"/>
              <a:gd name="connsiteX122" fmla="*/ 3171825 w 4072958"/>
              <a:gd name="connsiteY122" fmla="*/ 1781175 h 2372057"/>
              <a:gd name="connsiteX123" fmla="*/ 3095625 w 4072958"/>
              <a:gd name="connsiteY123" fmla="*/ 1771650 h 2372057"/>
              <a:gd name="connsiteX124" fmla="*/ 2952750 w 4072958"/>
              <a:gd name="connsiteY124" fmla="*/ 1714500 h 2372057"/>
              <a:gd name="connsiteX125" fmla="*/ 2924175 w 4072958"/>
              <a:gd name="connsiteY125" fmla="*/ 1704975 h 2372057"/>
              <a:gd name="connsiteX126" fmla="*/ 2857500 w 4072958"/>
              <a:gd name="connsiteY126" fmla="*/ 1666875 h 2372057"/>
              <a:gd name="connsiteX127" fmla="*/ 2819400 w 4072958"/>
              <a:gd name="connsiteY127" fmla="*/ 1657350 h 2372057"/>
              <a:gd name="connsiteX128" fmla="*/ 2781300 w 4072958"/>
              <a:gd name="connsiteY128" fmla="*/ 1638300 h 2372057"/>
              <a:gd name="connsiteX129" fmla="*/ 2752725 w 4072958"/>
              <a:gd name="connsiteY129" fmla="*/ 1619250 h 2372057"/>
              <a:gd name="connsiteX130" fmla="*/ 2638425 w 4072958"/>
              <a:gd name="connsiteY130" fmla="*/ 1590675 h 2372057"/>
              <a:gd name="connsiteX131" fmla="*/ 2524125 w 4072958"/>
              <a:gd name="connsiteY131" fmla="*/ 1552575 h 2372057"/>
              <a:gd name="connsiteX132" fmla="*/ 2371725 w 4072958"/>
              <a:gd name="connsiteY132" fmla="*/ 1562100 h 2372057"/>
              <a:gd name="connsiteX133" fmla="*/ 2343150 w 4072958"/>
              <a:gd name="connsiteY133" fmla="*/ 1571625 h 2372057"/>
              <a:gd name="connsiteX134" fmla="*/ 2286000 w 4072958"/>
              <a:gd name="connsiteY134" fmla="*/ 1581150 h 2372057"/>
              <a:gd name="connsiteX135" fmla="*/ 2247900 w 4072958"/>
              <a:gd name="connsiteY135" fmla="*/ 1600200 h 2372057"/>
              <a:gd name="connsiteX136" fmla="*/ 2209800 w 4072958"/>
              <a:gd name="connsiteY136" fmla="*/ 1609725 h 2372057"/>
              <a:gd name="connsiteX137" fmla="*/ 2171700 w 4072958"/>
              <a:gd name="connsiteY137" fmla="*/ 1638300 h 2372057"/>
              <a:gd name="connsiteX138" fmla="*/ 2085975 w 4072958"/>
              <a:gd name="connsiteY138" fmla="*/ 1685925 h 2372057"/>
              <a:gd name="connsiteX139" fmla="*/ 2057400 w 4072958"/>
              <a:gd name="connsiteY139" fmla="*/ 1714500 h 2372057"/>
              <a:gd name="connsiteX140" fmla="*/ 2009775 w 4072958"/>
              <a:gd name="connsiteY140" fmla="*/ 1781175 h 2372057"/>
              <a:gd name="connsiteX141" fmla="*/ 2000250 w 4072958"/>
              <a:gd name="connsiteY141" fmla="*/ 1819275 h 2372057"/>
              <a:gd name="connsiteX142" fmla="*/ 1990725 w 4072958"/>
              <a:gd name="connsiteY142" fmla="*/ 1895475 h 2372057"/>
              <a:gd name="connsiteX143" fmla="*/ 1971675 w 4072958"/>
              <a:gd name="connsiteY143" fmla="*/ 1943100 h 2372057"/>
              <a:gd name="connsiteX144" fmla="*/ 1962150 w 4072958"/>
              <a:gd name="connsiteY144" fmla="*/ 1971675 h 2372057"/>
              <a:gd name="connsiteX145" fmla="*/ 1914525 w 4072958"/>
              <a:gd name="connsiteY145" fmla="*/ 2057400 h 2372057"/>
              <a:gd name="connsiteX146" fmla="*/ 1905000 w 4072958"/>
              <a:gd name="connsiteY146" fmla="*/ 2105025 h 2372057"/>
              <a:gd name="connsiteX147" fmla="*/ 1857375 w 4072958"/>
              <a:gd name="connsiteY147" fmla="*/ 2190750 h 2372057"/>
              <a:gd name="connsiteX148" fmla="*/ 1847850 w 4072958"/>
              <a:gd name="connsiteY148" fmla="*/ 2219325 h 2372057"/>
              <a:gd name="connsiteX149" fmla="*/ 1790700 w 4072958"/>
              <a:gd name="connsiteY149" fmla="*/ 2305050 h 2372057"/>
              <a:gd name="connsiteX150" fmla="*/ 1743075 w 4072958"/>
              <a:gd name="connsiteY150" fmla="*/ 2362200 h 2372057"/>
              <a:gd name="connsiteX151" fmla="*/ 1733550 w 4072958"/>
              <a:gd name="connsiteY151" fmla="*/ 2362200 h 237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4072958" h="2372057" fill="none" extrusionOk="0">
                <a:moveTo>
                  <a:pt x="1733550" y="2362200"/>
                </a:moveTo>
                <a:cubicBezTo>
                  <a:pt x="1723573" y="2363148"/>
                  <a:pt x="1702213" y="2374409"/>
                  <a:pt x="1685925" y="2371725"/>
                </a:cubicBezTo>
                <a:cubicBezTo>
                  <a:pt x="1655267" y="2366768"/>
                  <a:pt x="1621836" y="2353790"/>
                  <a:pt x="1600200" y="2343150"/>
                </a:cubicBezTo>
                <a:cubicBezTo>
                  <a:pt x="1588667" y="2338488"/>
                  <a:pt x="1582000" y="2324035"/>
                  <a:pt x="1571625" y="2314575"/>
                </a:cubicBezTo>
                <a:cubicBezTo>
                  <a:pt x="1564017" y="2306689"/>
                  <a:pt x="1551437" y="2301819"/>
                  <a:pt x="1543050" y="2295525"/>
                </a:cubicBezTo>
                <a:cubicBezTo>
                  <a:pt x="1479452" y="2213581"/>
                  <a:pt x="1563942" y="2307717"/>
                  <a:pt x="1495425" y="2257425"/>
                </a:cubicBezTo>
                <a:cubicBezTo>
                  <a:pt x="1487841" y="2250050"/>
                  <a:pt x="1485122" y="2236886"/>
                  <a:pt x="1476375" y="2228850"/>
                </a:cubicBezTo>
                <a:cubicBezTo>
                  <a:pt x="1467568" y="2220861"/>
                  <a:pt x="1457290" y="2214209"/>
                  <a:pt x="1447800" y="2209800"/>
                </a:cubicBezTo>
                <a:cubicBezTo>
                  <a:pt x="1400557" y="2147759"/>
                  <a:pt x="1416263" y="2174728"/>
                  <a:pt x="1400175" y="2124075"/>
                </a:cubicBezTo>
                <a:cubicBezTo>
                  <a:pt x="1396543" y="2087939"/>
                  <a:pt x="1391058" y="2059256"/>
                  <a:pt x="1390650" y="2028825"/>
                </a:cubicBezTo>
                <a:cubicBezTo>
                  <a:pt x="1396185" y="1973020"/>
                  <a:pt x="1386601" y="1899306"/>
                  <a:pt x="1409700" y="1828800"/>
                </a:cubicBezTo>
                <a:cubicBezTo>
                  <a:pt x="1418354" y="1799664"/>
                  <a:pt x="1424594" y="1789682"/>
                  <a:pt x="1438275" y="1762125"/>
                </a:cubicBezTo>
                <a:cubicBezTo>
                  <a:pt x="1471937" y="1543385"/>
                  <a:pt x="1444628" y="1671739"/>
                  <a:pt x="1466850" y="1514475"/>
                </a:cubicBezTo>
                <a:cubicBezTo>
                  <a:pt x="1474131" y="1477517"/>
                  <a:pt x="1473354" y="1461288"/>
                  <a:pt x="1485900" y="1428750"/>
                </a:cubicBezTo>
                <a:cubicBezTo>
                  <a:pt x="1490444" y="1414174"/>
                  <a:pt x="1495848" y="1400780"/>
                  <a:pt x="1504950" y="1390650"/>
                </a:cubicBezTo>
                <a:cubicBezTo>
                  <a:pt x="1514836" y="1381401"/>
                  <a:pt x="1529017" y="1377608"/>
                  <a:pt x="1543050" y="1371600"/>
                </a:cubicBezTo>
                <a:cubicBezTo>
                  <a:pt x="1549175" y="1357803"/>
                  <a:pt x="1559409" y="1345181"/>
                  <a:pt x="1562100" y="1333500"/>
                </a:cubicBezTo>
                <a:cubicBezTo>
                  <a:pt x="1563045" y="1321978"/>
                  <a:pt x="1555282" y="1314116"/>
                  <a:pt x="1552575" y="1304925"/>
                </a:cubicBezTo>
                <a:cubicBezTo>
                  <a:pt x="1536047" y="1246156"/>
                  <a:pt x="1546782" y="1276957"/>
                  <a:pt x="1524000" y="1219200"/>
                </a:cubicBezTo>
                <a:cubicBezTo>
                  <a:pt x="1517176" y="1206633"/>
                  <a:pt x="1515437" y="1192553"/>
                  <a:pt x="1504950" y="1181100"/>
                </a:cubicBezTo>
                <a:cubicBezTo>
                  <a:pt x="1495361" y="1166616"/>
                  <a:pt x="1479885" y="1155085"/>
                  <a:pt x="1466850" y="1143000"/>
                </a:cubicBezTo>
                <a:cubicBezTo>
                  <a:pt x="1444954" y="1077996"/>
                  <a:pt x="1482242" y="1156957"/>
                  <a:pt x="1428750" y="1095375"/>
                </a:cubicBezTo>
                <a:cubicBezTo>
                  <a:pt x="1417466" y="1082539"/>
                  <a:pt x="1410137" y="1062187"/>
                  <a:pt x="1400175" y="1047750"/>
                </a:cubicBezTo>
                <a:cubicBezTo>
                  <a:pt x="1380526" y="1023277"/>
                  <a:pt x="1358082" y="998729"/>
                  <a:pt x="1333500" y="981075"/>
                </a:cubicBezTo>
                <a:cubicBezTo>
                  <a:pt x="1290227" y="948465"/>
                  <a:pt x="1289953" y="947107"/>
                  <a:pt x="1238250" y="914400"/>
                </a:cubicBezTo>
                <a:cubicBezTo>
                  <a:pt x="1225428" y="903943"/>
                  <a:pt x="1209500" y="890163"/>
                  <a:pt x="1190625" y="885825"/>
                </a:cubicBezTo>
                <a:cubicBezTo>
                  <a:pt x="1174918" y="884117"/>
                  <a:pt x="1154342" y="879095"/>
                  <a:pt x="1143000" y="876300"/>
                </a:cubicBezTo>
                <a:cubicBezTo>
                  <a:pt x="978956" y="788175"/>
                  <a:pt x="1181040" y="882300"/>
                  <a:pt x="714375" y="838200"/>
                </a:cubicBezTo>
                <a:cubicBezTo>
                  <a:pt x="686014" y="836183"/>
                  <a:pt x="661972" y="827942"/>
                  <a:pt x="638175" y="819150"/>
                </a:cubicBezTo>
                <a:cubicBezTo>
                  <a:pt x="624837" y="812605"/>
                  <a:pt x="609595" y="801178"/>
                  <a:pt x="590550" y="800100"/>
                </a:cubicBezTo>
                <a:cubicBezTo>
                  <a:pt x="432059" y="793474"/>
                  <a:pt x="296099" y="804896"/>
                  <a:pt x="171450" y="790575"/>
                </a:cubicBezTo>
                <a:cubicBezTo>
                  <a:pt x="161665" y="783936"/>
                  <a:pt x="154432" y="775286"/>
                  <a:pt x="142875" y="771525"/>
                </a:cubicBezTo>
                <a:cubicBezTo>
                  <a:pt x="133901" y="766908"/>
                  <a:pt x="121540" y="768119"/>
                  <a:pt x="114300" y="762000"/>
                </a:cubicBezTo>
                <a:cubicBezTo>
                  <a:pt x="107026" y="755870"/>
                  <a:pt x="102381" y="741707"/>
                  <a:pt x="95250" y="733425"/>
                </a:cubicBezTo>
                <a:cubicBezTo>
                  <a:pt x="85385" y="723602"/>
                  <a:pt x="76675" y="716706"/>
                  <a:pt x="66675" y="704850"/>
                </a:cubicBezTo>
                <a:cubicBezTo>
                  <a:pt x="54694" y="693922"/>
                  <a:pt x="48554" y="680809"/>
                  <a:pt x="38100" y="666750"/>
                </a:cubicBezTo>
                <a:cubicBezTo>
                  <a:pt x="33696" y="652504"/>
                  <a:pt x="33279" y="643084"/>
                  <a:pt x="28575" y="628650"/>
                </a:cubicBezTo>
                <a:cubicBezTo>
                  <a:pt x="17487" y="599374"/>
                  <a:pt x="12274" y="573015"/>
                  <a:pt x="0" y="552450"/>
                </a:cubicBezTo>
                <a:cubicBezTo>
                  <a:pt x="6114" y="524214"/>
                  <a:pt x="7088" y="494237"/>
                  <a:pt x="19050" y="466725"/>
                </a:cubicBezTo>
                <a:cubicBezTo>
                  <a:pt x="29756" y="432772"/>
                  <a:pt x="69750" y="427264"/>
                  <a:pt x="95250" y="419100"/>
                </a:cubicBezTo>
                <a:cubicBezTo>
                  <a:pt x="153304" y="388022"/>
                  <a:pt x="100057" y="413390"/>
                  <a:pt x="209550" y="390525"/>
                </a:cubicBezTo>
                <a:cubicBezTo>
                  <a:pt x="220558" y="386886"/>
                  <a:pt x="228280" y="383681"/>
                  <a:pt x="238125" y="381000"/>
                </a:cubicBezTo>
                <a:cubicBezTo>
                  <a:pt x="309378" y="362847"/>
                  <a:pt x="336631" y="365432"/>
                  <a:pt x="419100" y="361950"/>
                </a:cubicBezTo>
                <a:cubicBezTo>
                  <a:pt x="431538" y="356528"/>
                  <a:pt x="444877" y="352915"/>
                  <a:pt x="457200" y="352425"/>
                </a:cubicBezTo>
                <a:cubicBezTo>
                  <a:pt x="618486" y="348873"/>
                  <a:pt x="595861" y="346601"/>
                  <a:pt x="685800" y="371475"/>
                </a:cubicBezTo>
                <a:cubicBezTo>
                  <a:pt x="699671" y="380237"/>
                  <a:pt x="735149" y="406721"/>
                  <a:pt x="742950" y="409575"/>
                </a:cubicBezTo>
                <a:cubicBezTo>
                  <a:pt x="755457" y="417165"/>
                  <a:pt x="760069" y="418152"/>
                  <a:pt x="771525" y="428625"/>
                </a:cubicBezTo>
                <a:cubicBezTo>
                  <a:pt x="781082" y="417448"/>
                  <a:pt x="794115" y="407158"/>
                  <a:pt x="800100" y="390525"/>
                </a:cubicBezTo>
                <a:cubicBezTo>
                  <a:pt x="804659" y="376493"/>
                  <a:pt x="799370" y="353834"/>
                  <a:pt x="809625" y="342900"/>
                </a:cubicBezTo>
                <a:cubicBezTo>
                  <a:pt x="827733" y="317068"/>
                  <a:pt x="867327" y="304644"/>
                  <a:pt x="895350" y="295275"/>
                </a:cubicBezTo>
                <a:cubicBezTo>
                  <a:pt x="907890" y="291458"/>
                  <a:pt x="919020" y="288896"/>
                  <a:pt x="933450" y="285750"/>
                </a:cubicBezTo>
                <a:cubicBezTo>
                  <a:pt x="1033603" y="201748"/>
                  <a:pt x="896075" y="331583"/>
                  <a:pt x="1000125" y="257175"/>
                </a:cubicBezTo>
                <a:cubicBezTo>
                  <a:pt x="1014220" y="251012"/>
                  <a:pt x="1025408" y="237008"/>
                  <a:pt x="1038225" y="228600"/>
                </a:cubicBezTo>
                <a:cubicBezTo>
                  <a:pt x="1046581" y="221748"/>
                  <a:pt x="1055093" y="213748"/>
                  <a:pt x="1066800" y="209550"/>
                </a:cubicBezTo>
                <a:cubicBezTo>
                  <a:pt x="1076151" y="206308"/>
                  <a:pt x="1084890" y="204297"/>
                  <a:pt x="1095375" y="200025"/>
                </a:cubicBezTo>
                <a:cubicBezTo>
                  <a:pt x="1148274" y="144858"/>
                  <a:pt x="1139093" y="150761"/>
                  <a:pt x="1190625" y="114300"/>
                </a:cubicBezTo>
                <a:cubicBezTo>
                  <a:pt x="1200186" y="107002"/>
                  <a:pt x="1208405" y="100705"/>
                  <a:pt x="1219200" y="95250"/>
                </a:cubicBezTo>
                <a:cubicBezTo>
                  <a:pt x="1228206" y="90917"/>
                  <a:pt x="1239273" y="91162"/>
                  <a:pt x="1247775" y="85725"/>
                </a:cubicBezTo>
                <a:cubicBezTo>
                  <a:pt x="1257168" y="79139"/>
                  <a:pt x="1266196" y="71436"/>
                  <a:pt x="1276350" y="66675"/>
                </a:cubicBezTo>
                <a:cubicBezTo>
                  <a:pt x="1285955" y="61528"/>
                  <a:pt x="1296840" y="61840"/>
                  <a:pt x="1304925" y="57150"/>
                </a:cubicBezTo>
                <a:cubicBezTo>
                  <a:pt x="1313331" y="51347"/>
                  <a:pt x="1320724" y="41263"/>
                  <a:pt x="1333500" y="38100"/>
                </a:cubicBezTo>
                <a:cubicBezTo>
                  <a:pt x="1351981" y="32173"/>
                  <a:pt x="1369118" y="32704"/>
                  <a:pt x="1390650" y="28575"/>
                </a:cubicBezTo>
                <a:cubicBezTo>
                  <a:pt x="1400539" y="26611"/>
                  <a:pt x="1410042" y="21376"/>
                  <a:pt x="1419225" y="19050"/>
                </a:cubicBezTo>
                <a:cubicBezTo>
                  <a:pt x="1444484" y="12161"/>
                  <a:pt x="1495425" y="0"/>
                  <a:pt x="1495425" y="0"/>
                </a:cubicBezTo>
                <a:cubicBezTo>
                  <a:pt x="1547195" y="11376"/>
                  <a:pt x="1604480" y="12820"/>
                  <a:pt x="1666875" y="19050"/>
                </a:cubicBezTo>
                <a:cubicBezTo>
                  <a:pt x="1718213" y="28387"/>
                  <a:pt x="1701423" y="53466"/>
                  <a:pt x="1714500" y="85725"/>
                </a:cubicBezTo>
                <a:cubicBezTo>
                  <a:pt x="1727766" y="103918"/>
                  <a:pt x="1740233" y="124255"/>
                  <a:pt x="1752600" y="142875"/>
                </a:cubicBezTo>
                <a:cubicBezTo>
                  <a:pt x="1760393" y="151118"/>
                  <a:pt x="1768202" y="160436"/>
                  <a:pt x="1771650" y="171450"/>
                </a:cubicBezTo>
                <a:cubicBezTo>
                  <a:pt x="1781552" y="196878"/>
                  <a:pt x="1791911" y="221330"/>
                  <a:pt x="1800225" y="247650"/>
                </a:cubicBezTo>
                <a:cubicBezTo>
                  <a:pt x="1805496" y="257295"/>
                  <a:pt x="1813999" y="265385"/>
                  <a:pt x="1819275" y="276225"/>
                </a:cubicBezTo>
                <a:cubicBezTo>
                  <a:pt x="1838667" y="345066"/>
                  <a:pt x="1815725" y="301746"/>
                  <a:pt x="1857375" y="342900"/>
                </a:cubicBezTo>
                <a:cubicBezTo>
                  <a:pt x="1865262" y="352525"/>
                  <a:pt x="1867743" y="363649"/>
                  <a:pt x="1876425" y="371475"/>
                </a:cubicBezTo>
                <a:cubicBezTo>
                  <a:pt x="1883312" y="379016"/>
                  <a:pt x="1895600" y="377333"/>
                  <a:pt x="1905000" y="381000"/>
                </a:cubicBezTo>
                <a:cubicBezTo>
                  <a:pt x="2002374" y="433816"/>
                  <a:pt x="1899144" y="385700"/>
                  <a:pt x="1981200" y="409575"/>
                </a:cubicBezTo>
                <a:cubicBezTo>
                  <a:pt x="2023175" y="425300"/>
                  <a:pt x="2000577" y="418382"/>
                  <a:pt x="2057400" y="438150"/>
                </a:cubicBezTo>
                <a:cubicBezTo>
                  <a:pt x="2071206" y="440581"/>
                  <a:pt x="2083288" y="444636"/>
                  <a:pt x="2095500" y="447675"/>
                </a:cubicBezTo>
                <a:cubicBezTo>
                  <a:pt x="2128525" y="453692"/>
                  <a:pt x="2161036" y="460814"/>
                  <a:pt x="2190750" y="466725"/>
                </a:cubicBezTo>
                <a:cubicBezTo>
                  <a:pt x="2242937" y="484898"/>
                  <a:pt x="2255875" y="491415"/>
                  <a:pt x="2314575" y="495300"/>
                </a:cubicBezTo>
                <a:cubicBezTo>
                  <a:pt x="2405273" y="499888"/>
                  <a:pt x="2496296" y="503118"/>
                  <a:pt x="2590800" y="504825"/>
                </a:cubicBezTo>
                <a:cubicBezTo>
                  <a:pt x="2697252" y="535455"/>
                  <a:pt x="2582523" y="515101"/>
                  <a:pt x="2686050" y="533400"/>
                </a:cubicBezTo>
                <a:cubicBezTo>
                  <a:pt x="2715012" y="541676"/>
                  <a:pt x="2771775" y="561976"/>
                  <a:pt x="2771775" y="561975"/>
                </a:cubicBezTo>
                <a:cubicBezTo>
                  <a:pt x="2786634" y="579949"/>
                  <a:pt x="2827518" y="625790"/>
                  <a:pt x="2857500" y="638175"/>
                </a:cubicBezTo>
                <a:cubicBezTo>
                  <a:pt x="2868555" y="643286"/>
                  <a:pt x="2883767" y="646433"/>
                  <a:pt x="2895600" y="647700"/>
                </a:cubicBezTo>
                <a:cubicBezTo>
                  <a:pt x="2908483" y="655901"/>
                  <a:pt x="2921164" y="666756"/>
                  <a:pt x="2933700" y="676275"/>
                </a:cubicBezTo>
                <a:cubicBezTo>
                  <a:pt x="2952456" y="689405"/>
                  <a:pt x="2990850" y="714374"/>
                  <a:pt x="2990850" y="714375"/>
                </a:cubicBezTo>
                <a:cubicBezTo>
                  <a:pt x="2997542" y="722241"/>
                  <a:pt x="3003903" y="735135"/>
                  <a:pt x="3009900" y="742950"/>
                </a:cubicBezTo>
                <a:cubicBezTo>
                  <a:pt x="3027798" y="763086"/>
                  <a:pt x="3067050" y="800101"/>
                  <a:pt x="3067050" y="800100"/>
                </a:cubicBezTo>
                <a:cubicBezTo>
                  <a:pt x="3096687" y="879653"/>
                  <a:pt x="3043038" y="786172"/>
                  <a:pt x="3095625" y="866775"/>
                </a:cubicBezTo>
                <a:cubicBezTo>
                  <a:pt x="3098410" y="876206"/>
                  <a:pt x="3099499" y="887460"/>
                  <a:pt x="3105150" y="895350"/>
                </a:cubicBezTo>
                <a:cubicBezTo>
                  <a:pt x="3113958" y="911788"/>
                  <a:pt x="3125210" y="920218"/>
                  <a:pt x="3133725" y="933450"/>
                </a:cubicBezTo>
                <a:cubicBezTo>
                  <a:pt x="3142992" y="949919"/>
                  <a:pt x="3153214" y="964452"/>
                  <a:pt x="3162300" y="981075"/>
                </a:cubicBezTo>
                <a:cubicBezTo>
                  <a:pt x="3167978" y="993246"/>
                  <a:pt x="3177345" y="1005078"/>
                  <a:pt x="3181350" y="1019175"/>
                </a:cubicBezTo>
                <a:cubicBezTo>
                  <a:pt x="3185761" y="1028532"/>
                  <a:pt x="3184142" y="1040492"/>
                  <a:pt x="3190875" y="1047750"/>
                </a:cubicBezTo>
                <a:cubicBezTo>
                  <a:pt x="3196545" y="1059214"/>
                  <a:pt x="3211112" y="1064798"/>
                  <a:pt x="3219450" y="1076325"/>
                </a:cubicBezTo>
                <a:cubicBezTo>
                  <a:pt x="3256987" y="1124561"/>
                  <a:pt x="3208112" y="1080423"/>
                  <a:pt x="3267075" y="1123950"/>
                </a:cubicBezTo>
                <a:cubicBezTo>
                  <a:pt x="3311276" y="1123517"/>
                  <a:pt x="3372628" y="1128135"/>
                  <a:pt x="3419475" y="1114425"/>
                </a:cubicBezTo>
                <a:cubicBezTo>
                  <a:pt x="3435580" y="1108223"/>
                  <a:pt x="3439847" y="1091259"/>
                  <a:pt x="3448050" y="1076325"/>
                </a:cubicBezTo>
                <a:cubicBezTo>
                  <a:pt x="3473851" y="1040281"/>
                  <a:pt x="3467474" y="1049784"/>
                  <a:pt x="3486150" y="1000125"/>
                </a:cubicBezTo>
                <a:cubicBezTo>
                  <a:pt x="3484133" y="947356"/>
                  <a:pt x="3485181" y="896574"/>
                  <a:pt x="3476625" y="838200"/>
                </a:cubicBezTo>
                <a:cubicBezTo>
                  <a:pt x="3475861" y="824626"/>
                  <a:pt x="3462098" y="813654"/>
                  <a:pt x="3467100" y="800100"/>
                </a:cubicBezTo>
                <a:cubicBezTo>
                  <a:pt x="3472830" y="789889"/>
                  <a:pt x="3491567" y="785382"/>
                  <a:pt x="3505200" y="781050"/>
                </a:cubicBezTo>
                <a:cubicBezTo>
                  <a:pt x="3531693" y="769720"/>
                  <a:pt x="3554431" y="763812"/>
                  <a:pt x="3581400" y="762000"/>
                </a:cubicBezTo>
                <a:cubicBezTo>
                  <a:pt x="3589244" y="756790"/>
                  <a:pt x="3609570" y="753232"/>
                  <a:pt x="3619500" y="752475"/>
                </a:cubicBezTo>
                <a:cubicBezTo>
                  <a:pt x="3654226" y="754834"/>
                  <a:pt x="3698118" y="750673"/>
                  <a:pt x="3724275" y="762000"/>
                </a:cubicBezTo>
                <a:cubicBezTo>
                  <a:pt x="3769735" y="786681"/>
                  <a:pt x="3797387" y="839543"/>
                  <a:pt x="3819525" y="876300"/>
                </a:cubicBezTo>
                <a:cubicBezTo>
                  <a:pt x="3824231" y="887715"/>
                  <a:pt x="3822591" y="905220"/>
                  <a:pt x="3829050" y="914400"/>
                </a:cubicBezTo>
                <a:cubicBezTo>
                  <a:pt x="3842822" y="946119"/>
                  <a:pt x="3867581" y="967712"/>
                  <a:pt x="3895725" y="981075"/>
                </a:cubicBezTo>
                <a:cubicBezTo>
                  <a:pt x="3909323" y="989957"/>
                  <a:pt x="3921322" y="992825"/>
                  <a:pt x="3933825" y="1000125"/>
                </a:cubicBezTo>
                <a:cubicBezTo>
                  <a:pt x="3951703" y="1010922"/>
                  <a:pt x="3969502" y="1029339"/>
                  <a:pt x="3990975" y="1038225"/>
                </a:cubicBezTo>
                <a:cubicBezTo>
                  <a:pt x="4027449" y="1051032"/>
                  <a:pt x="4009500" y="1043796"/>
                  <a:pt x="4048125" y="1066800"/>
                </a:cubicBezTo>
                <a:cubicBezTo>
                  <a:pt x="4055772" y="1077152"/>
                  <a:pt x="4066512" y="1084020"/>
                  <a:pt x="4067175" y="1095375"/>
                </a:cubicBezTo>
                <a:cubicBezTo>
                  <a:pt x="4068974" y="1234828"/>
                  <a:pt x="4103454" y="1301562"/>
                  <a:pt x="4010025" y="1371600"/>
                </a:cubicBezTo>
                <a:cubicBezTo>
                  <a:pt x="3996116" y="1383457"/>
                  <a:pt x="3975221" y="1391050"/>
                  <a:pt x="3962400" y="1400175"/>
                </a:cubicBezTo>
                <a:cubicBezTo>
                  <a:pt x="3947205" y="1413703"/>
                  <a:pt x="3935309" y="1423495"/>
                  <a:pt x="3924300" y="1438275"/>
                </a:cubicBezTo>
                <a:cubicBezTo>
                  <a:pt x="3903974" y="1462666"/>
                  <a:pt x="3867150" y="1514475"/>
                  <a:pt x="3867150" y="1514475"/>
                </a:cubicBezTo>
                <a:cubicBezTo>
                  <a:pt x="3865778" y="1525927"/>
                  <a:pt x="3861397" y="1541904"/>
                  <a:pt x="3857625" y="1552575"/>
                </a:cubicBezTo>
                <a:cubicBezTo>
                  <a:pt x="3856146" y="1561150"/>
                  <a:pt x="3846977" y="1571969"/>
                  <a:pt x="3848100" y="1581150"/>
                </a:cubicBezTo>
                <a:cubicBezTo>
                  <a:pt x="3847387" y="1694258"/>
                  <a:pt x="3846209" y="1677966"/>
                  <a:pt x="3867150" y="1743075"/>
                </a:cubicBezTo>
                <a:cubicBezTo>
                  <a:pt x="3864218" y="1759653"/>
                  <a:pt x="3865795" y="1776958"/>
                  <a:pt x="3857625" y="1790700"/>
                </a:cubicBezTo>
                <a:cubicBezTo>
                  <a:pt x="3851090" y="1804696"/>
                  <a:pt x="3836092" y="1816390"/>
                  <a:pt x="3819525" y="1819275"/>
                </a:cubicBezTo>
                <a:cubicBezTo>
                  <a:pt x="3643022" y="1826478"/>
                  <a:pt x="3523357" y="1791514"/>
                  <a:pt x="3371850" y="1809750"/>
                </a:cubicBezTo>
                <a:cubicBezTo>
                  <a:pt x="3338611" y="1809593"/>
                  <a:pt x="3309737" y="1805025"/>
                  <a:pt x="3276600" y="1800225"/>
                </a:cubicBezTo>
                <a:cubicBezTo>
                  <a:pt x="3240227" y="1791370"/>
                  <a:pt x="3211250" y="1785361"/>
                  <a:pt x="3171825" y="1781175"/>
                </a:cubicBezTo>
                <a:cubicBezTo>
                  <a:pt x="3145178" y="1778706"/>
                  <a:pt x="3120184" y="1773276"/>
                  <a:pt x="3095625" y="1771650"/>
                </a:cubicBezTo>
                <a:cubicBezTo>
                  <a:pt x="2872879" y="1704067"/>
                  <a:pt x="3164496" y="1785207"/>
                  <a:pt x="2952750" y="1714500"/>
                </a:cubicBezTo>
                <a:cubicBezTo>
                  <a:pt x="2942441" y="1711998"/>
                  <a:pt x="2934345" y="1709926"/>
                  <a:pt x="2924175" y="1704975"/>
                </a:cubicBezTo>
                <a:cubicBezTo>
                  <a:pt x="2864150" y="1684579"/>
                  <a:pt x="2918900" y="1682394"/>
                  <a:pt x="2857500" y="1666875"/>
                </a:cubicBezTo>
                <a:cubicBezTo>
                  <a:pt x="2845207" y="1662693"/>
                  <a:pt x="2831149" y="1660382"/>
                  <a:pt x="2819400" y="1657350"/>
                </a:cubicBezTo>
                <a:cubicBezTo>
                  <a:pt x="2805701" y="1651585"/>
                  <a:pt x="2793346" y="1644204"/>
                  <a:pt x="2781300" y="1638300"/>
                </a:cubicBezTo>
                <a:cubicBezTo>
                  <a:pt x="2769706" y="1631414"/>
                  <a:pt x="2763054" y="1624797"/>
                  <a:pt x="2752725" y="1619250"/>
                </a:cubicBezTo>
                <a:cubicBezTo>
                  <a:pt x="2699451" y="1598294"/>
                  <a:pt x="2686755" y="1603966"/>
                  <a:pt x="2638425" y="1590675"/>
                </a:cubicBezTo>
                <a:cubicBezTo>
                  <a:pt x="2575176" y="1574955"/>
                  <a:pt x="2578979" y="1574251"/>
                  <a:pt x="2524125" y="1552575"/>
                </a:cubicBezTo>
                <a:cubicBezTo>
                  <a:pt x="2469519" y="1555985"/>
                  <a:pt x="2424062" y="1553582"/>
                  <a:pt x="2371725" y="1562100"/>
                </a:cubicBezTo>
                <a:cubicBezTo>
                  <a:pt x="2362849" y="1562935"/>
                  <a:pt x="2352338" y="1568655"/>
                  <a:pt x="2343150" y="1571625"/>
                </a:cubicBezTo>
                <a:cubicBezTo>
                  <a:pt x="2325479" y="1573664"/>
                  <a:pt x="2304843" y="1577755"/>
                  <a:pt x="2286000" y="1581150"/>
                </a:cubicBezTo>
                <a:cubicBezTo>
                  <a:pt x="2273756" y="1586239"/>
                  <a:pt x="2261428" y="1595372"/>
                  <a:pt x="2247900" y="1600200"/>
                </a:cubicBezTo>
                <a:cubicBezTo>
                  <a:pt x="2236298" y="1604726"/>
                  <a:pt x="2221438" y="1604268"/>
                  <a:pt x="2209800" y="1609725"/>
                </a:cubicBezTo>
                <a:cubicBezTo>
                  <a:pt x="2196879" y="1615265"/>
                  <a:pt x="2184941" y="1630429"/>
                  <a:pt x="2171700" y="1638300"/>
                </a:cubicBezTo>
                <a:cubicBezTo>
                  <a:pt x="2124213" y="1671174"/>
                  <a:pt x="2143598" y="1643313"/>
                  <a:pt x="2085975" y="1685925"/>
                </a:cubicBezTo>
                <a:cubicBezTo>
                  <a:pt x="2074294" y="1693362"/>
                  <a:pt x="2064524" y="1706009"/>
                  <a:pt x="2057400" y="1714500"/>
                </a:cubicBezTo>
                <a:cubicBezTo>
                  <a:pt x="2021400" y="1782497"/>
                  <a:pt x="2077061" y="1679933"/>
                  <a:pt x="2009775" y="1781175"/>
                </a:cubicBezTo>
                <a:cubicBezTo>
                  <a:pt x="2002228" y="1793040"/>
                  <a:pt x="2002553" y="1808230"/>
                  <a:pt x="2000250" y="1819275"/>
                </a:cubicBezTo>
                <a:cubicBezTo>
                  <a:pt x="1996173" y="1843431"/>
                  <a:pt x="1996448" y="1875008"/>
                  <a:pt x="1990725" y="1895475"/>
                </a:cubicBezTo>
                <a:cubicBezTo>
                  <a:pt x="1989533" y="1913205"/>
                  <a:pt x="1976840" y="1928613"/>
                  <a:pt x="1971675" y="1943100"/>
                </a:cubicBezTo>
                <a:cubicBezTo>
                  <a:pt x="1968181" y="1952823"/>
                  <a:pt x="1965012" y="1962645"/>
                  <a:pt x="1962150" y="1971675"/>
                </a:cubicBezTo>
                <a:cubicBezTo>
                  <a:pt x="1947140" y="2000464"/>
                  <a:pt x="1938254" y="2027697"/>
                  <a:pt x="1914525" y="2057400"/>
                </a:cubicBezTo>
                <a:cubicBezTo>
                  <a:pt x="1910360" y="2072042"/>
                  <a:pt x="1909177" y="2091556"/>
                  <a:pt x="1905000" y="2105025"/>
                </a:cubicBezTo>
                <a:cubicBezTo>
                  <a:pt x="1861558" y="2213730"/>
                  <a:pt x="1884503" y="2118597"/>
                  <a:pt x="1857375" y="2190750"/>
                </a:cubicBezTo>
                <a:cubicBezTo>
                  <a:pt x="1852302" y="2200875"/>
                  <a:pt x="1854801" y="2210826"/>
                  <a:pt x="1847850" y="2219325"/>
                </a:cubicBezTo>
                <a:cubicBezTo>
                  <a:pt x="1787079" y="2330689"/>
                  <a:pt x="1841050" y="2177001"/>
                  <a:pt x="1790700" y="2305050"/>
                </a:cubicBezTo>
                <a:cubicBezTo>
                  <a:pt x="1773581" y="2337525"/>
                  <a:pt x="1789487" y="2344542"/>
                  <a:pt x="1743075" y="2362200"/>
                </a:cubicBezTo>
                <a:cubicBezTo>
                  <a:pt x="1728225" y="2365693"/>
                  <a:pt x="1742632" y="2361279"/>
                  <a:pt x="1733550" y="2362200"/>
                </a:cubicBezTo>
                <a:close/>
              </a:path>
              <a:path w="4072958" h="2372057" stroke="0" extrusionOk="0">
                <a:moveTo>
                  <a:pt x="1733550" y="2362200"/>
                </a:moveTo>
                <a:cubicBezTo>
                  <a:pt x="1724101" y="2362192"/>
                  <a:pt x="1704348" y="2371952"/>
                  <a:pt x="1685925" y="2371725"/>
                </a:cubicBezTo>
                <a:cubicBezTo>
                  <a:pt x="1653779" y="2364419"/>
                  <a:pt x="1624460" y="2351488"/>
                  <a:pt x="1600200" y="2343150"/>
                </a:cubicBezTo>
                <a:cubicBezTo>
                  <a:pt x="1589583" y="2337185"/>
                  <a:pt x="1581798" y="2323497"/>
                  <a:pt x="1571625" y="2314575"/>
                </a:cubicBezTo>
                <a:cubicBezTo>
                  <a:pt x="1562774" y="2306694"/>
                  <a:pt x="1553728" y="2301198"/>
                  <a:pt x="1543050" y="2295525"/>
                </a:cubicBezTo>
                <a:cubicBezTo>
                  <a:pt x="1486789" y="2227107"/>
                  <a:pt x="1555633" y="2301574"/>
                  <a:pt x="1495425" y="2257425"/>
                </a:cubicBezTo>
                <a:cubicBezTo>
                  <a:pt x="1486877" y="2250855"/>
                  <a:pt x="1484185" y="2237230"/>
                  <a:pt x="1476375" y="2228850"/>
                </a:cubicBezTo>
                <a:cubicBezTo>
                  <a:pt x="1469697" y="2219887"/>
                  <a:pt x="1458374" y="2214272"/>
                  <a:pt x="1447800" y="2209800"/>
                </a:cubicBezTo>
                <a:cubicBezTo>
                  <a:pt x="1404866" y="2143843"/>
                  <a:pt x="1415087" y="2172078"/>
                  <a:pt x="1400175" y="2124075"/>
                </a:cubicBezTo>
                <a:cubicBezTo>
                  <a:pt x="1394775" y="2096727"/>
                  <a:pt x="1392751" y="2066503"/>
                  <a:pt x="1390650" y="2028825"/>
                </a:cubicBezTo>
                <a:cubicBezTo>
                  <a:pt x="1387181" y="1959911"/>
                  <a:pt x="1397201" y="1895828"/>
                  <a:pt x="1409700" y="1828800"/>
                </a:cubicBezTo>
                <a:cubicBezTo>
                  <a:pt x="1417446" y="1800434"/>
                  <a:pt x="1423215" y="1788851"/>
                  <a:pt x="1438275" y="1762125"/>
                </a:cubicBezTo>
                <a:cubicBezTo>
                  <a:pt x="1459885" y="1548297"/>
                  <a:pt x="1421563" y="1670392"/>
                  <a:pt x="1466850" y="1514475"/>
                </a:cubicBezTo>
                <a:cubicBezTo>
                  <a:pt x="1472763" y="1477552"/>
                  <a:pt x="1473243" y="1457000"/>
                  <a:pt x="1485900" y="1428750"/>
                </a:cubicBezTo>
                <a:cubicBezTo>
                  <a:pt x="1491485" y="1417414"/>
                  <a:pt x="1494699" y="1401882"/>
                  <a:pt x="1504950" y="1390650"/>
                </a:cubicBezTo>
                <a:cubicBezTo>
                  <a:pt x="1514163" y="1381232"/>
                  <a:pt x="1531558" y="1378924"/>
                  <a:pt x="1543050" y="1371600"/>
                </a:cubicBezTo>
                <a:cubicBezTo>
                  <a:pt x="1549140" y="1357532"/>
                  <a:pt x="1560770" y="1349970"/>
                  <a:pt x="1562100" y="1333500"/>
                </a:cubicBezTo>
                <a:cubicBezTo>
                  <a:pt x="1563243" y="1323578"/>
                  <a:pt x="1556626" y="1315300"/>
                  <a:pt x="1552575" y="1304925"/>
                </a:cubicBezTo>
                <a:cubicBezTo>
                  <a:pt x="1538125" y="1249710"/>
                  <a:pt x="1551680" y="1275922"/>
                  <a:pt x="1524000" y="1219200"/>
                </a:cubicBezTo>
                <a:cubicBezTo>
                  <a:pt x="1517914" y="1206387"/>
                  <a:pt x="1512578" y="1191049"/>
                  <a:pt x="1504950" y="1181100"/>
                </a:cubicBezTo>
                <a:cubicBezTo>
                  <a:pt x="1494892" y="1166590"/>
                  <a:pt x="1478412" y="1156647"/>
                  <a:pt x="1466850" y="1143000"/>
                </a:cubicBezTo>
                <a:cubicBezTo>
                  <a:pt x="1443114" y="1085120"/>
                  <a:pt x="1479287" y="1162820"/>
                  <a:pt x="1428750" y="1095375"/>
                </a:cubicBezTo>
                <a:cubicBezTo>
                  <a:pt x="1414406" y="1082205"/>
                  <a:pt x="1409629" y="1060412"/>
                  <a:pt x="1400175" y="1047750"/>
                </a:cubicBezTo>
                <a:cubicBezTo>
                  <a:pt x="1382180" y="1023681"/>
                  <a:pt x="1359792" y="1005674"/>
                  <a:pt x="1333500" y="981075"/>
                </a:cubicBezTo>
                <a:cubicBezTo>
                  <a:pt x="1289979" y="948354"/>
                  <a:pt x="1289883" y="947374"/>
                  <a:pt x="1238250" y="914400"/>
                </a:cubicBezTo>
                <a:cubicBezTo>
                  <a:pt x="1222954" y="904612"/>
                  <a:pt x="1208624" y="886535"/>
                  <a:pt x="1190625" y="885825"/>
                </a:cubicBezTo>
                <a:cubicBezTo>
                  <a:pt x="1169781" y="884244"/>
                  <a:pt x="1156932" y="878366"/>
                  <a:pt x="1143000" y="876300"/>
                </a:cubicBezTo>
                <a:cubicBezTo>
                  <a:pt x="990419" y="750181"/>
                  <a:pt x="1148576" y="900623"/>
                  <a:pt x="714375" y="838200"/>
                </a:cubicBezTo>
                <a:cubicBezTo>
                  <a:pt x="691264" y="832761"/>
                  <a:pt x="660035" y="827561"/>
                  <a:pt x="638175" y="819150"/>
                </a:cubicBezTo>
                <a:cubicBezTo>
                  <a:pt x="619735" y="811919"/>
                  <a:pt x="609012" y="799784"/>
                  <a:pt x="590550" y="800100"/>
                </a:cubicBezTo>
                <a:cubicBezTo>
                  <a:pt x="474155" y="777706"/>
                  <a:pt x="314117" y="816317"/>
                  <a:pt x="171450" y="790575"/>
                </a:cubicBezTo>
                <a:cubicBezTo>
                  <a:pt x="161874" y="782866"/>
                  <a:pt x="154050" y="774707"/>
                  <a:pt x="142875" y="771525"/>
                </a:cubicBezTo>
                <a:cubicBezTo>
                  <a:pt x="133737" y="766747"/>
                  <a:pt x="123125" y="768721"/>
                  <a:pt x="114300" y="762000"/>
                </a:cubicBezTo>
                <a:cubicBezTo>
                  <a:pt x="104977" y="754851"/>
                  <a:pt x="102002" y="742229"/>
                  <a:pt x="95250" y="733425"/>
                </a:cubicBezTo>
                <a:cubicBezTo>
                  <a:pt x="85716" y="723307"/>
                  <a:pt x="73821" y="714559"/>
                  <a:pt x="66675" y="704850"/>
                </a:cubicBezTo>
                <a:cubicBezTo>
                  <a:pt x="54954" y="692835"/>
                  <a:pt x="49445" y="678814"/>
                  <a:pt x="38100" y="666750"/>
                </a:cubicBezTo>
                <a:cubicBezTo>
                  <a:pt x="35184" y="651546"/>
                  <a:pt x="32642" y="641177"/>
                  <a:pt x="28575" y="628650"/>
                </a:cubicBezTo>
                <a:cubicBezTo>
                  <a:pt x="20898" y="604532"/>
                  <a:pt x="8113" y="578267"/>
                  <a:pt x="0" y="552450"/>
                </a:cubicBezTo>
                <a:cubicBezTo>
                  <a:pt x="7328" y="519664"/>
                  <a:pt x="9515" y="489387"/>
                  <a:pt x="19050" y="466725"/>
                </a:cubicBezTo>
                <a:cubicBezTo>
                  <a:pt x="31180" y="435181"/>
                  <a:pt x="72341" y="431045"/>
                  <a:pt x="95250" y="419100"/>
                </a:cubicBezTo>
                <a:cubicBezTo>
                  <a:pt x="166638" y="396754"/>
                  <a:pt x="101541" y="402512"/>
                  <a:pt x="209550" y="390525"/>
                </a:cubicBezTo>
                <a:cubicBezTo>
                  <a:pt x="218204" y="388260"/>
                  <a:pt x="226804" y="384200"/>
                  <a:pt x="238125" y="381000"/>
                </a:cubicBezTo>
                <a:cubicBezTo>
                  <a:pt x="300170" y="358412"/>
                  <a:pt x="341601" y="373580"/>
                  <a:pt x="419100" y="361950"/>
                </a:cubicBezTo>
                <a:cubicBezTo>
                  <a:pt x="431609" y="360672"/>
                  <a:pt x="443955" y="352550"/>
                  <a:pt x="457200" y="352425"/>
                </a:cubicBezTo>
                <a:cubicBezTo>
                  <a:pt x="620995" y="353554"/>
                  <a:pt x="595274" y="349490"/>
                  <a:pt x="685800" y="371475"/>
                </a:cubicBezTo>
                <a:cubicBezTo>
                  <a:pt x="693231" y="373279"/>
                  <a:pt x="728453" y="398718"/>
                  <a:pt x="742950" y="409575"/>
                </a:cubicBezTo>
                <a:cubicBezTo>
                  <a:pt x="750173" y="417503"/>
                  <a:pt x="766327" y="426975"/>
                  <a:pt x="771525" y="428625"/>
                </a:cubicBezTo>
                <a:cubicBezTo>
                  <a:pt x="779755" y="415169"/>
                  <a:pt x="793333" y="404633"/>
                  <a:pt x="800100" y="390525"/>
                </a:cubicBezTo>
                <a:cubicBezTo>
                  <a:pt x="808418" y="376019"/>
                  <a:pt x="799840" y="354485"/>
                  <a:pt x="809625" y="342900"/>
                </a:cubicBezTo>
                <a:cubicBezTo>
                  <a:pt x="829639" y="315184"/>
                  <a:pt x="869972" y="307048"/>
                  <a:pt x="895350" y="295275"/>
                </a:cubicBezTo>
                <a:cubicBezTo>
                  <a:pt x="906589" y="292266"/>
                  <a:pt x="921733" y="290301"/>
                  <a:pt x="933450" y="285750"/>
                </a:cubicBezTo>
                <a:cubicBezTo>
                  <a:pt x="1056580" y="234938"/>
                  <a:pt x="887193" y="330525"/>
                  <a:pt x="1000125" y="257175"/>
                </a:cubicBezTo>
                <a:cubicBezTo>
                  <a:pt x="1012596" y="249237"/>
                  <a:pt x="1027268" y="239273"/>
                  <a:pt x="1038225" y="228600"/>
                </a:cubicBezTo>
                <a:cubicBezTo>
                  <a:pt x="1046544" y="223448"/>
                  <a:pt x="1056308" y="214290"/>
                  <a:pt x="1066800" y="209550"/>
                </a:cubicBezTo>
                <a:cubicBezTo>
                  <a:pt x="1075504" y="204844"/>
                  <a:pt x="1085248" y="202590"/>
                  <a:pt x="1095375" y="200025"/>
                </a:cubicBezTo>
                <a:cubicBezTo>
                  <a:pt x="1150935" y="143764"/>
                  <a:pt x="1137707" y="152147"/>
                  <a:pt x="1190625" y="114300"/>
                </a:cubicBezTo>
                <a:cubicBezTo>
                  <a:pt x="1200806" y="108586"/>
                  <a:pt x="1209107" y="101328"/>
                  <a:pt x="1219200" y="95250"/>
                </a:cubicBezTo>
                <a:cubicBezTo>
                  <a:pt x="1229053" y="89970"/>
                  <a:pt x="1238995" y="91492"/>
                  <a:pt x="1247775" y="85725"/>
                </a:cubicBezTo>
                <a:cubicBezTo>
                  <a:pt x="1257138" y="81983"/>
                  <a:pt x="1266579" y="71955"/>
                  <a:pt x="1276350" y="66675"/>
                </a:cubicBezTo>
                <a:cubicBezTo>
                  <a:pt x="1285457" y="63212"/>
                  <a:pt x="1296088" y="61786"/>
                  <a:pt x="1304925" y="57150"/>
                </a:cubicBezTo>
                <a:cubicBezTo>
                  <a:pt x="1313890" y="52304"/>
                  <a:pt x="1323077" y="41373"/>
                  <a:pt x="1333500" y="38100"/>
                </a:cubicBezTo>
                <a:cubicBezTo>
                  <a:pt x="1351022" y="30737"/>
                  <a:pt x="1373364" y="30095"/>
                  <a:pt x="1390650" y="28575"/>
                </a:cubicBezTo>
                <a:cubicBezTo>
                  <a:pt x="1400611" y="25400"/>
                  <a:pt x="1409685" y="22247"/>
                  <a:pt x="1419225" y="19050"/>
                </a:cubicBezTo>
                <a:cubicBezTo>
                  <a:pt x="1444484" y="12160"/>
                  <a:pt x="1495425" y="0"/>
                  <a:pt x="1495425" y="0"/>
                </a:cubicBezTo>
                <a:cubicBezTo>
                  <a:pt x="1560324" y="12454"/>
                  <a:pt x="1617188" y="8892"/>
                  <a:pt x="1666875" y="19050"/>
                </a:cubicBezTo>
                <a:cubicBezTo>
                  <a:pt x="1717911" y="34114"/>
                  <a:pt x="1698273" y="47661"/>
                  <a:pt x="1714500" y="85725"/>
                </a:cubicBezTo>
                <a:cubicBezTo>
                  <a:pt x="1721602" y="105937"/>
                  <a:pt x="1740365" y="127429"/>
                  <a:pt x="1752600" y="142875"/>
                </a:cubicBezTo>
                <a:cubicBezTo>
                  <a:pt x="1758773" y="152144"/>
                  <a:pt x="1768307" y="161347"/>
                  <a:pt x="1771650" y="171450"/>
                </a:cubicBezTo>
                <a:cubicBezTo>
                  <a:pt x="1775776" y="195981"/>
                  <a:pt x="1789252" y="223175"/>
                  <a:pt x="1800225" y="247650"/>
                </a:cubicBezTo>
                <a:cubicBezTo>
                  <a:pt x="1804918" y="257753"/>
                  <a:pt x="1813373" y="267047"/>
                  <a:pt x="1819275" y="276225"/>
                </a:cubicBezTo>
                <a:cubicBezTo>
                  <a:pt x="1836730" y="337362"/>
                  <a:pt x="1816248" y="292791"/>
                  <a:pt x="1857375" y="342900"/>
                </a:cubicBezTo>
                <a:cubicBezTo>
                  <a:pt x="1864507" y="351512"/>
                  <a:pt x="1866479" y="363746"/>
                  <a:pt x="1876425" y="371475"/>
                </a:cubicBezTo>
                <a:cubicBezTo>
                  <a:pt x="1885548" y="378713"/>
                  <a:pt x="1894649" y="377640"/>
                  <a:pt x="1905000" y="381000"/>
                </a:cubicBezTo>
                <a:cubicBezTo>
                  <a:pt x="1990724" y="423237"/>
                  <a:pt x="1903228" y="392998"/>
                  <a:pt x="1981200" y="409575"/>
                </a:cubicBezTo>
                <a:cubicBezTo>
                  <a:pt x="2027398" y="423345"/>
                  <a:pt x="1995706" y="421427"/>
                  <a:pt x="2057400" y="438150"/>
                </a:cubicBezTo>
                <a:cubicBezTo>
                  <a:pt x="2071707" y="442308"/>
                  <a:pt x="2080906" y="446740"/>
                  <a:pt x="2095500" y="447675"/>
                </a:cubicBezTo>
                <a:cubicBezTo>
                  <a:pt x="2126431" y="448646"/>
                  <a:pt x="2158882" y="455360"/>
                  <a:pt x="2190750" y="466725"/>
                </a:cubicBezTo>
                <a:cubicBezTo>
                  <a:pt x="2245545" y="484455"/>
                  <a:pt x="2256407" y="493363"/>
                  <a:pt x="2314575" y="495300"/>
                </a:cubicBezTo>
                <a:cubicBezTo>
                  <a:pt x="2415511" y="495280"/>
                  <a:pt x="2494530" y="503653"/>
                  <a:pt x="2590800" y="504825"/>
                </a:cubicBezTo>
                <a:cubicBezTo>
                  <a:pt x="2706383" y="566103"/>
                  <a:pt x="2569325" y="490239"/>
                  <a:pt x="2686050" y="533400"/>
                </a:cubicBezTo>
                <a:cubicBezTo>
                  <a:pt x="2715012" y="541675"/>
                  <a:pt x="2771775" y="561975"/>
                  <a:pt x="2771775" y="561975"/>
                </a:cubicBezTo>
                <a:cubicBezTo>
                  <a:pt x="2790955" y="582308"/>
                  <a:pt x="2830434" y="625277"/>
                  <a:pt x="2857500" y="638175"/>
                </a:cubicBezTo>
                <a:cubicBezTo>
                  <a:pt x="2869211" y="645555"/>
                  <a:pt x="2883427" y="644535"/>
                  <a:pt x="2895600" y="647700"/>
                </a:cubicBezTo>
                <a:cubicBezTo>
                  <a:pt x="2907979" y="655132"/>
                  <a:pt x="2922020" y="667649"/>
                  <a:pt x="2933700" y="676275"/>
                </a:cubicBezTo>
                <a:cubicBezTo>
                  <a:pt x="2952457" y="689404"/>
                  <a:pt x="2990849" y="714376"/>
                  <a:pt x="2990850" y="714375"/>
                </a:cubicBezTo>
                <a:cubicBezTo>
                  <a:pt x="2997108" y="725022"/>
                  <a:pt x="3001395" y="733612"/>
                  <a:pt x="3009900" y="742950"/>
                </a:cubicBezTo>
                <a:cubicBezTo>
                  <a:pt x="3027798" y="763086"/>
                  <a:pt x="3067050" y="800100"/>
                  <a:pt x="3067050" y="800100"/>
                </a:cubicBezTo>
                <a:cubicBezTo>
                  <a:pt x="3088752" y="880054"/>
                  <a:pt x="3059044" y="786296"/>
                  <a:pt x="3095625" y="866775"/>
                </a:cubicBezTo>
                <a:cubicBezTo>
                  <a:pt x="3099524" y="876369"/>
                  <a:pt x="3100766" y="885605"/>
                  <a:pt x="3105150" y="895350"/>
                </a:cubicBezTo>
                <a:cubicBezTo>
                  <a:pt x="3114972" y="908804"/>
                  <a:pt x="3124302" y="919792"/>
                  <a:pt x="3133725" y="933450"/>
                </a:cubicBezTo>
                <a:cubicBezTo>
                  <a:pt x="3145674" y="948694"/>
                  <a:pt x="3152777" y="962342"/>
                  <a:pt x="3162300" y="981075"/>
                </a:cubicBezTo>
                <a:cubicBezTo>
                  <a:pt x="3168837" y="994243"/>
                  <a:pt x="3173369" y="1005560"/>
                  <a:pt x="3181350" y="1019175"/>
                </a:cubicBezTo>
                <a:cubicBezTo>
                  <a:pt x="3185954" y="1028872"/>
                  <a:pt x="3183630" y="1039639"/>
                  <a:pt x="3190875" y="1047750"/>
                </a:cubicBezTo>
                <a:cubicBezTo>
                  <a:pt x="3197439" y="1060996"/>
                  <a:pt x="3212639" y="1065204"/>
                  <a:pt x="3219450" y="1076325"/>
                </a:cubicBezTo>
                <a:cubicBezTo>
                  <a:pt x="3253210" y="1131108"/>
                  <a:pt x="3210656" y="1097563"/>
                  <a:pt x="3267075" y="1123950"/>
                </a:cubicBezTo>
                <a:cubicBezTo>
                  <a:pt x="3318264" y="1125210"/>
                  <a:pt x="3368690" y="1123793"/>
                  <a:pt x="3419475" y="1114425"/>
                </a:cubicBezTo>
                <a:cubicBezTo>
                  <a:pt x="3437555" y="1111185"/>
                  <a:pt x="3439570" y="1089242"/>
                  <a:pt x="3448050" y="1076325"/>
                </a:cubicBezTo>
                <a:cubicBezTo>
                  <a:pt x="3473763" y="1038056"/>
                  <a:pt x="3466541" y="1047977"/>
                  <a:pt x="3486150" y="1000125"/>
                </a:cubicBezTo>
                <a:cubicBezTo>
                  <a:pt x="3489379" y="953313"/>
                  <a:pt x="3481835" y="893697"/>
                  <a:pt x="3476625" y="838200"/>
                </a:cubicBezTo>
                <a:cubicBezTo>
                  <a:pt x="3475132" y="825229"/>
                  <a:pt x="3459393" y="812767"/>
                  <a:pt x="3467100" y="800100"/>
                </a:cubicBezTo>
                <a:cubicBezTo>
                  <a:pt x="3473536" y="788422"/>
                  <a:pt x="3492026" y="787189"/>
                  <a:pt x="3505200" y="781050"/>
                </a:cubicBezTo>
                <a:cubicBezTo>
                  <a:pt x="3531365" y="774487"/>
                  <a:pt x="3555624" y="771164"/>
                  <a:pt x="3581400" y="762000"/>
                </a:cubicBezTo>
                <a:cubicBezTo>
                  <a:pt x="3589689" y="757649"/>
                  <a:pt x="3606966" y="756690"/>
                  <a:pt x="3619500" y="752475"/>
                </a:cubicBezTo>
                <a:cubicBezTo>
                  <a:pt x="3652242" y="756644"/>
                  <a:pt x="3691060" y="745813"/>
                  <a:pt x="3724275" y="762000"/>
                </a:cubicBezTo>
                <a:cubicBezTo>
                  <a:pt x="3766167" y="773548"/>
                  <a:pt x="3788549" y="834301"/>
                  <a:pt x="3819525" y="876300"/>
                </a:cubicBezTo>
                <a:cubicBezTo>
                  <a:pt x="3821615" y="888845"/>
                  <a:pt x="3822772" y="902791"/>
                  <a:pt x="3829050" y="914400"/>
                </a:cubicBezTo>
                <a:cubicBezTo>
                  <a:pt x="3848681" y="944291"/>
                  <a:pt x="3868889" y="961636"/>
                  <a:pt x="3895725" y="981075"/>
                </a:cubicBezTo>
                <a:cubicBezTo>
                  <a:pt x="3906104" y="988555"/>
                  <a:pt x="3921152" y="991298"/>
                  <a:pt x="3933825" y="1000125"/>
                </a:cubicBezTo>
                <a:cubicBezTo>
                  <a:pt x="3955773" y="1013520"/>
                  <a:pt x="3968788" y="1030858"/>
                  <a:pt x="3990975" y="1038225"/>
                </a:cubicBezTo>
                <a:cubicBezTo>
                  <a:pt x="4030697" y="1054226"/>
                  <a:pt x="4011305" y="1042933"/>
                  <a:pt x="4048125" y="1066800"/>
                </a:cubicBezTo>
                <a:cubicBezTo>
                  <a:pt x="4055539" y="1074328"/>
                  <a:pt x="4066868" y="1083407"/>
                  <a:pt x="4067175" y="1095375"/>
                </a:cubicBezTo>
                <a:cubicBezTo>
                  <a:pt x="4065901" y="1231547"/>
                  <a:pt x="4096222" y="1303655"/>
                  <a:pt x="4010025" y="1371600"/>
                </a:cubicBezTo>
                <a:cubicBezTo>
                  <a:pt x="3995519" y="1381900"/>
                  <a:pt x="3978476" y="1389113"/>
                  <a:pt x="3962400" y="1400175"/>
                </a:cubicBezTo>
                <a:cubicBezTo>
                  <a:pt x="3947913" y="1412314"/>
                  <a:pt x="3934961" y="1424271"/>
                  <a:pt x="3924300" y="1438275"/>
                </a:cubicBezTo>
                <a:cubicBezTo>
                  <a:pt x="3903974" y="1462665"/>
                  <a:pt x="3867149" y="1514476"/>
                  <a:pt x="3867150" y="1514475"/>
                </a:cubicBezTo>
                <a:cubicBezTo>
                  <a:pt x="3863316" y="1526963"/>
                  <a:pt x="3861273" y="1541185"/>
                  <a:pt x="3857625" y="1552575"/>
                </a:cubicBezTo>
                <a:cubicBezTo>
                  <a:pt x="3854233" y="1560952"/>
                  <a:pt x="3848059" y="1571377"/>
                  <a:pt x="3848100" y="1581150"/>
                </a:cubicBezTo>
                <a:cubicBezTo>
                  <a:pt x="3849882" y="1692380"/>
                  <a:pt x="3846630" y="1680188"/>
                  <a:pt x="3867150" y="1743075"/>
                </a:cubicBezTo>
                <a:cubicBezTo>
                  <a:pt x="3862174" y="1756261"/>
                  <a:pt x="3866310" y="1777568"/>
                  <a:pt x="3857625" y="1790700"/>
                </a:cubicBezTo>
                <a:cubicBezTo>
                  <a:pt x="3847324" y="1802953"/>
                  <a:pt x="3835962" y="1817314"/>
                  <a:pt x="3819525" y="1819275"/>
                </a:cubicBezTo>
                <a:cubicBezTo>
                  <a:pt x="3665192" y="1816030"/>
                  <a:pt x="3531706" y="1825354"/>
                  <a:pt x="3371850" y="1809750"/>
                </a:cubicBezTo>
                <a:cubicBezTo>
                  <a:pt x="3344643" y="1808750"/>
                  <a:pt x="3306550" y="1805391"/>
                  <a:pt x="3276600" y="1800225"/>
                </a:cubicBezTo>
                <a:cubicBezTo>
                  <a:pt x="3235977" y="1796219"/>
                  <a:pt x="3208795" y="1790432"/>
                  <a:pt x="3171825" y="1781175"/>
                </a:cubicBezTo>
                <a:cubicBezTo>
                  <a:pt x="3143251" y="1777661"/>
                  <a:pt x="3121401" y="1776100"/>
                  <a:pt x="3095625" y="1771650"/>
                </a:cubicBezTo>
                <a:cubicBezTo>
                  <a:pt x="2844996" y="1695116"/>
                  <a:pt x="3129933" y="1755935"/>
                  <a:pt x="2952750" y="1714500"/>
                </a:cubicBezTo>
                <a:cubicBezTo>
                  <a:pt x="2943436" y="1712127"/>
                  <a:pt x="2934464" y="1709151"/>
                  <a:pt x="2924175" y="1704975"/>
                </a:cubicBezTo>
                <a:cubicBezTo>
                  <a:pt x="2868414" y="1682748"/>
                  <a:pt x="2915588" y="1686521"/>
                  <a:pt x="2857500" y="1666875"/>
                </a:cubicBezTo>
                <a:cubicBezTo>
                  <a:pt x="2844513" y="1663523"/>
                  <a:pt x="2832865" y="1662181"/>
                  <a:pt x="2819400" y="1657350"/>
                </a:cubicBezTo>
                <a:cubicBezTo>
                  <a:pt x="2804153" y="1650659"/>
                  <a:pt x="2794135" y="1646319"/>
                  <a:pt x="2781300" y="1638300"/>
                </a:cubicBezTo>
                <a:cubicBezTo>
                  <a:pt x="2771707" y="1631633"/>
                  <a:pt x="2762507" y="1624506"/>
                  <a:pt x="2752725" y="1619250"/>
                </a:cubicBezTo>
                <a:cubicBezTo>
                  <a:pt x="2698772" y="1596589"/>
                  <a:pt x="2687434" y="1602017"/>
                  <a:pt x="2638425" y="1590675"/>
                </a:cubicBezTo>
                <a:cubicBezTo>
                  <a:pt x="2574705" y="1575256"/>
                  <a:pt x="2578487" y="1574535"/>
                  <a:pt x="2524125" y="1552575"/>
                </a:cubicBezTo>
                <a:cubicBezTo>
                  <a:pt x="2473594" y="1556359"/>
                  <a:pt x="2419822" y="1560032"/>
                  <a:pt x="2371725" y="1562100"/>
                </a:cubicBezTo>
                <a:cubicBezTo>
                  <a:pt x="2361886" y="1563233"/>
                  <a:pt x="2353520" y="1568572"/>
                  <a:pt x="2343150" y="1571625"/>
                </a:cubicBezTo>
                <a:cubicBezTo>
                  <a:pt x="2324434" y="1574567"/>
                  <a:pt x="2305409" y="1577208"/>
                  <a:pt x="2286000" y="1581150"/>
                </a:cubicBezTo>
                <a:cubicBezTo>
                  <a:pt x="2272802" y="1588336"/>
                  <a:pt x="2260349" y="1594799"/>
                  <a:pt x="2247900" y="1600200"/>
                </a:cubicBezTo>
                <a:cubicBezTo>
                  <a:pt x="2236528" y="1606655"/>
                  <a:pt x="2223147" y="1603572"/>
                  <a:pt x="2209800" y="1609725"/>
                </a:cubicBezTo>
                <a:cubicBezTo>
                  <a:pt x="2197215" y="1615936"/>
                  <a:pt x="2185625" y="1628403"/>
                  <a:pt x="2171700" y="1638300"/>
                </a:cubicBezTo>
                <a:cubicBezTo>
                  <a:pt x="2119478" y="1669018"/>
                  <a:pt x="2151056" y="1640905"/>
                  <a:pt x="2085975" y="1685925"/>
                </a:cubicBezTo>
                <a:cubicBezTo>
                  <a:pt x="2074181" y="1693770"/>
                  <a:pt x="2066886" y="1704790"/>
                  <a:pt x="2057400" y="1714500"/>
                </a:cubicBezTo>
                <a:cubicBezTo>
                  <a:pt x="2032617" y="1794126"/>
                  <a:pt x="2086694" y="1659708"/>
                  <a:pt x="2009775" y="1781175"/>
                </a:cubicBezTo>
                <a:cubicBezTo>
                  <a:pt x="2002542" y="1792218"/>
                  <a:pt x="2001980" y="1804811"/>
                  <a:pt x="2000250" y="1819275"/>
                </a:cubicBezTo>
                <a:cubicBezTo>
                  <a:pt x="1995760" y="1845383"/>
                  <a:pt x="1995719" y="1866847"/>
                  <a:pt x="1990725" y="1895475"/>
                </a:cubicBezTo>
                <a:cubicBezTo>
                  <a:pt x="1987583" y="1912507"/>
                  <a:pt x="1975051" y="1927142"/>
                  <a:pt x="1971675" y="1943100"/>
                </a:cubicBezTo>
                <a:cubicBezTo>
                  <a:pt x="1968332" y="1952313"/>
                  <a:pt x="1965927" y="1962896"/>
                  <a:pt x="1962150" y="1971675"/>
                </a:cubicBezTo>
                <a:cubicBezTo>
                  <a:pt x="1950876" y="2000955"/>
                  <a:pt x="1929509" y="2031978"/>
                  <a:pt x="1914525" y="2057400"/>
                </a:cubicBezTo>
                <a:cubicBezTo>
                  <a:pt x="1910503" y="2073773"/>
                  <a:pt x="1912683" y="2087626"/>
                  <a:pt x="1905000" y="2105025"/>
                </a:cubicBezTo>
                <a:cubicBezTo>
                  <a:pt x="1873988" y="2221571"/>
                  <a:pt x="1884673" y="2117055"/>
                  <a:pt x="1857375" y="2190750"/>
                </a:cubicBezTo>
                <a:cubicBezTo>
                  <a:pt x="1854328" y="2200251"/>
                  <a:pt x="1854484" y="2210226"/>
                  <a:pt x="1847850" y="2219325"/>
                </a:cubicBezTo>
                <a:cubicBezTo>
                  <a:pt x="1802825" y="2325793"/>
                  <a:pt x="1878088" y="2166273"/>
                  <a:pt x="1790700" y="2305050"/>
                </a:cubicBezTo>
                <a:cubicBezTo>
                  <a:pt x="1770951" y="2336684"/>
                  <a:pt x="1791628" y="2342663"/>
                  <a:pt x="1743075" y="2362200"/>
                </a:cubicBezTo>
                <a:cubicBezTo>
                  <a:pt x="1726903" y="2366379"/>
                  <a:pt x="1742909" y="2361256"/>
                  <a:pt x="1733550" y="2362200"/>
                </a:cubicBezTo>
                <a:close/>
              </a:path>
            </a:pathLst>
          </a:custGeom>
          <a:solidFill>
            <a:srgbClr val="CC0000">
              <a:alpha val="20000"/>
            </a:srgbClr>
          </a:solidFill>
          <a:ln w="28575" cap="flat" cmpd="sng" algn="ctr">
            <a:solidFill>
              <a:srgbClr val="CC0000"/>
            </a:solidFill>
            <a:prstDash val="sysDash"/>
            <a:round/>
            <a:headEnd type="none" w="med" len="med"/>
            <a:tailEnd type="none" w="med" len="med"/>
            <a:extLst>
              <a:ext uri="{C807C97D-BFC1-408E-A445-0C87EB9F89A2}">
                <ask:lineSketchStyleProps xmlns:ask="http://schemas.microsoft.com/office/drawing/2018/sketchyshapes" sd="2728458805">
                  <a:custGeom>
                    <a:avLst/>
                    <a:gdLst>
                      <a:gd name="connsiteX0" fmla="*/ 1733550 w 4072958"/>
                      <a:gd name="connsiteY0" fmla="*/ 2362200 h 2372057"/>
                      <a:gd name="connsiteX1" fmla="*/ 1685925 w 4072958"/>
                      <a:gd name="connsiteY1" fmla="*/ 2371725 h 2372057"/>
                      <a:gd name="connsiteX2" fmla="*/ 1600200 w 4072958"/>
                      <a:gd name="connsiteY2" fmla="*/ 2343150 h 2372057"/>
                      <a:gd name="connsiteX3" fmla="*/ 1571625 w 4072958"/>
                      <a:gd name="connsiteY3" fmla="*/ 2314575 h 2372057"/>
                      <a:gd name="connsiteX4" fmla="*/ 1543050 w 4072958"/>
                      <a:gd name="connsiteY4" fmla="*/ 2295525 h 2372057"/>
                      <a:gd name="connsiteX5" fmla="*/ 1495425 w 4072958"/>
                      <a:gd name="connsiteY5" fmla="*/ 2257425 h 2372057"/>
                      <a:gd name="connsiteX6" fmla="*/ 1476375 w 4072958"/>
                      <a:gd name="connsiteY6" fmla="*/ 2228850 h 2372057"/>
                      <a:gd name="connsiteX7" fmla="*/ 1447800 w 4072958"/>
                      <a:gd name="connsiteY7" fmla="*/ 2209800 h 2372057"/>
                      <a:gd name="connsiteX8" fmla="*/ 1400175 w 4072958"/>
                      <a:gd name="connsiteY8" fmla="*/ 2124075 h 2372057"/>
                      <a:gd name="connsiteX9" fmla="*/ 1390650 w 4072958"/>
                      <a:gd name="connsiteY9" fmla="*/ 2028825 h 2372057"/>
                      <a:gd name="connsiteX10" fmla="*/ 1409700 w 4072958"/>
                      <a:gd name="connsiteY10" fmla="*/ 1828800 h 2372057"/>
                      <a:gd name="connsiteX11" fmla="*/ 1438275 w 4072958"/>
                      <a:gd name="connsiteY11" fmla="*/ 1762125 h 2372057"/>
                      <a:gd name="connsiteX12" fmla="*/ 1466850 w 4072958"/>
                      <a:gd name="connsiteY12" fmla="*/ 1514475 h 2372057"/>
                      <a:gd name="connsiteX13" fmla="*/ 1485900 w 4072958"/>
                      <a:gd name="connsiteY13" fmla="*/ 1428750 h 2372057"/>
                      <a:gd name="connsiteX14" fmla="*/ 1504950 w 4072958"/>
                      <a:gd name="connsiteY14" fmla="*/ 1390650 h 2372057"/>
                      <a:gd name="connsiteX15" fmla="*/ 1543050 w 4072958"/>
                      <a:gd name="connsiteY15" fmla="*/ 1371600 h 2372057"/>
                      <a:gd name="connsiteX16" fmla="*/ 1562100 w 4072958"/>
                      <a:gd name="connsiteY16" fmla="*/ 1333500 h 2372057"/>
                      <a:gd name="connsiteX17" fmla="*/ 1552575 w 4072958"/>
                      <a:gd name="connsiteY17" fmla="*/ 1304925 h 2372057"/>
                      <a:gd name="connsiteX18" fmla="*/ 1524000 w 4072958"/>
                      <a:gd name="connsiteY18" fmla="*/ 1219200 h 2372057"/>
                      <a:gd name="connsiteX19" fmla="*/ 1504950 w 4072958"/>
                      <a:gd name="connsiteY19" fmla="*/ 1181100 h 2372057"/>
                      <a:gd name="connsiteX20" fmla="*/ 1466850 w 4072958"/>
                      <a:gd name="connsiteY20" fmla="*/ 1143000 h 2372057"/>
                      <a:gd name="connsiteX21" fmla="*/ 1428750 w 4072958"/>
                      <a:gd name="connsiteY21" fmla="*/ 1095375 h 2372057"/>
                      <a:gd name="connsiteX22" fmla="*/ 1400175 w 4072958"/>
                      <a:gd name="connsiteY22" fmla="*/ 1047750 h 2372057"/>
                      <a:gd name="connsiteX23" fmla="*/ 1333500 w 4072958"/>
                      <a:gd name="connsiteY23" fmla="*/ 981075 h 2372057"/>
                      <a:gd name="connsiteX24" fmla="*/ 1238250 w 4072958"/>
                      <a:gd name="connsiteY24" fmla="*/ 914400 h 2372057"/>
                      <a:gd name="connsiteX25" fmla="*/ 1190625 w 4072958"/>
                      <a:gd name="connsiteY25" fmla="*/ 885825 h 2372057"/>
                      <a:gd name="connsiteX26" fmla="*/ 1143000 w 4072958"/>
                      <a:gd name="connsiteY26" fmla="*/ 876300 h 2372057"/>
                      <a:gd name="connsiteX27" fmla="*/ 714375 w 4072958"/>
                      <a:gd name="connsiteY27" fmla="*/ 838200 h 2372057"/>
                      <a:gd name="connsiteX28" fmla="*/ 638175 w 4072958"/>
                      <a:gd name="connsiteY28" fmla="*/ 819150 h 2372057"/>
                      <a:gd name="connsiteX29" fmla="*/ 590550 w 4072958"/>
                      <a:gd name="connsiteY29" fmla="*/ 800100 h 2372057"/>
                      <a:gd name="connsiteX30" fmla="*/ 171450 w 4072958"/>
                      <a:gd name="connsiteY30" fmla="*/ 790575 h 2372057"/>
                      <a:gd name="connsiteX31" fmla="*/ 142875 w 4072958"/>
                      <a:gd name="connsiteY31" fmla="*/ 771525 h 2372057"/>
                      <a:gd name="connsiteX32" fmla="*/ 114300 w 4072958"/>
                      <a:gd name="connsiteY32" fmla="*/ 762000 h 2372057"/>
                      <a:gd name="connsiteX33" fmla="*/ 95250 w 4072958"/>
                      <a:gd name="connsiteY33" fmla="*/ 733425 h 2372057"/>
                      <a:gd name="connsiteX34" fmla="*/ 66675 w 4072958"/>
                      <a:gd name="connsiteY34" fmla="*/ 704850 h 2372057"/>
                      <a:gd name="connsiteX35" fmla="*/ 38100 w 4072958"/>
                      <a:gd name="connsiteY35" fmla="*/ 666750 h 2372057"/>
                      <a:gd name="connsiteX36" fmla="*/ 28575 w 4072958"/>
                      <a:gd name="connsiteY36" fmla="*/ 628650 h 2372057"/>
                      <a:gd name="connsiteX37" fmla="*/ 0 w 4072958"/>
                      <a:gd name="connsiteY37" fmla="*/ 552450 h 2372057"/>
                      <a:gd name="connsiteX38" fmla="*/ 19050 w 4072958"/>
                      <a:gd name="connsiteY38" fmla="*/ 466725 h 2372057"/>
                      <a:gd name="connsiteX39" fmla="*/ 95250 w 4072958"/>
                      <a:gd name="connsiteY39" fmla="*/ 419100 h 2372057"/>
                      <a:gd name="connsiteX40" fmla="*/ 209550 w 4072958"/>
                      <a:gd name="connsiteY40" fmla="*/ 390525 h 2372057"/>
                      <a:gd name="connsiteX41" fmla="*/ 238125 w 4072958"/>
                      <a:gd name="connsiteY41" fmla="*/ 381000 h 2372057"/>
                      <a:gd name="connsiteX42" fmla="*/ 419100 w 4072958"/>
                      <a:gd name="connsiteY42" fmla="*/ 361950 h 2372057"/>
                      <a:gd name="connsiteX43" fmla="*/ 457200 w 4072958"/>
                      <a:gd name="connsiteY43" fmla="*/ 352425 h 2372057"/>
                      <a:gd name="connsiteX44" fmla="*/ 685800 w 4072958"/>
                      <a:gd name="connsiteY44" fmla="*/ 371475 h 2372057"/>
                      <a:gd name="connsiteX45" fmla="*/ 742950 w 4072958"/>
                      <a:gd name="connsiteY45" fmla="*/ 409575 h 2372057"/>
                      <a:gd name="connsiteX46" fmla="*/ 771525 w 4072958"/>
                      <a:gd name="connsiteY46" fmla="*/ 428625 h 2372057"/>
                      <a:gd name="connsiteX47" fmla="*/ 800100 w 4072958"/>
                      <a:gd name="connsiteY47" fmla="*/ 390525 h 2372057"/>
                      <a:gd name="connsiteX48" fmla="*/ 809625 w 4072958"/>
                      <a:gd name="connsiteY48" fmla="*/ 342900 h 2372057"/>
                      <a:gd name="connsiteX49" fmla="*/ 895350 w 4072958"/>
                      <a:gd name="connsiteY49" fmla="*/ 295275 h 2372057"/>
                      <a:gd name="connsiteX50" fmla="*/ 933450 w 4072958"/>
                      <a:gd name="connsiteY50" fmla="*/ 285750 h 2372057"/>
                      <a:gd name="connsiteX51" fmla="*/ 1000125 w 4072958"/>
                      <a:gd name="connsiteY51" fmla="*/ 257175 h 2372057"/>
                      <a:gd name="connsiteX52" fmla="*/ 1038225 w 4072958"/>
                      <a:gd name="connsiteY52" fmla="*/ 228600 h 2372057"/>
                      <a:gd name="connsiteX53" fmla="*/ 1066800 w 4072958"/>
                      <a:gd name="connsiteY53" fmla="*/ 209550 h 2372057"/>
                      <a:gd name="connsiteX54" fmla="*/ 1095375 w 4072958"/>
                      <a:gd name="connsiteY54" fmla="*/ 200025 h 2372057"/>
                      <a:gd name="connsiteX55" fmla="*/ 1190625 w 4072958"/>
                      <a:gd name="connsiteY55" fmla="*/ 114300 h 2372057"/>
                      <a:gd name="connsiteX56" fmla="*/ 1219200 w 4072958"/>
                      <a:gd name="connsiteY56" fmla="*/ 95250 h 2372057"/>
                      <a:gd name="connsiteX57" fmla="*/ 1247775 w 4072958"/>
                      <a:gd name="connsiteY57" fmla="*/ 85725 h 2372057"/>
                      <a:gd name="connsiteX58" fmla="*/ 1276350 w 4072958"/>
                      <a:gd name="connsiteY58" fmla="*/ 66675 h 2372057"/>
                      <a:gd name="connsiteX59" fmla="*/ 1304925 w 4072958"/>
                      <a:gd name="connsiteY59" fmla="*/ 57150 h 2372057"/>
                      <a:gd name="connsiteX60" fmla="*/ 1333500 w 4072958"/>
                      <a:gd name="connsiteY60" fmla="*/ 38100 h 2372057"/>
                      <a:gd name="connsiteX61" fmla="*/ 1390650 w 4072958"/>
                      <a:gd name="connsiteY61" fmla="*/ 28575 h 2372057"/>
                      <a:gd name="connsiteX62" fmla="*/ 1419225 w 4072958"/>
                      <a:gd name="connsiteY62" fmla="*/ 19050 h 2372057"/>
                      <a:gd name="connsiteX63" fmla="*/ 1495425 w 4072958"/>
                      <a:gd name="connsiteY63" fmla="*/ 0 h 2372057"/>
                      <a:gd name="connsiteX64" fmla="*/ 1666875 w 4072958"/>
                      <a:gd name="connsiteY64" fmla="*/ 19050 h 2372057"/>
                      <a:gd name="connsiteX65" fmla="*/ 1714500 w 4072958"/>
                      <a:gd name="connsiteY65" fmla="*/ 85725 h 2372057"/>
                      <a:gd name="connsiteX66" fmla="*/ 1752600 w 4072958"/>
                      <a:gd name="connsiteY66" fmla="*/ 142875 h 2372057"/>
                      <a:gd name="connsiteX67" fmla="*/ 1771650 w 4072958"/>
                      <a:gd name="connsiteY67" fmla="*/ 171450 h 2372057"/>
                      <a:gd name="connsiteX68" fmla="*/ 1800225 w 4072958"/>
                      <a:gd name="connsiteY68" fmla="*/ 247650 h 2372057"/>
                      <a:gd name="connsiteX69" fmla="*/ 1819275 w 4072958"/>
                      <a:gd name="connsiteY69" fmla="*/ 276225 h 2372057"/>
                      <a:gd name="connsiteX70" fmla="*/ 1857375 w 4072958"/>
                      <a:gd name="connsiteY70" fmla="*/ 342900 h 2372057"/>
                      <a:gd name="connsiteX71" fmla="*/ 1876425 w 4072958"/>
                      <a:gd name="connsiteY71" fmla="*/ 371475 h 2372057"/>
                      <a:gd name="connsiteX72" fmla="*/ 1905000 w 4072958"/>
                      <a:gd name="connsiteY72" fmla="*/ 381000 h 2372057"/>
                      <a:gd name="connsiteX73" fmla="*/ 1981200 w 4072958"/>
                      <a:gd name="connsiteY73" fmla="*/ 409575 h 2372057"/>
                      <a:gd name="connsiteX74" fmla="*/ 2057400 w 4072958"/>
                      <a:gd name="connsiteY74" fmla="*/ 438150 h 2372057"/>
                      <a:gd name="connsiteX75" fmla="*/ 2095500 w 4072958"/>
                      <a:gd name="connsiteY75" fmla="*/ 447675 h 2372057"/>
                      <a:gd name="connsiteX76" fmla="*/ 2190750 w 4072958"/>
                      <a:gd name="connsiteY76" fmla="*/ 466725 h 2372057"/>
                      <a:gd name="connsiteX77" fmla="*/ 2314575 w 4072958"/>
                      <a:gd name="connsiteY77" fmla="*/ 495300 h 2372057"/>
                      <a:gd name="connsiteX78" fmla="*/ 2590800 w 4072958"/>
                      <a:gd name="connsiteY78" fmla="*/ 504825 h 2372057"/>
                      <a:gd name="connsiteX79" fmla="*/ 2686050 w 4072958"/>
                      <a:gd name="connsiteY79" fmla="*/ 533400 h 2372057"/>
                      <a:gd name="connsiteX80" fmla="*/ 2771775 w 4072958"/>
                      <a:gd name="connsiteY80" fmla="*/ 561975 h 2372057"/>
                      <a:gd name="connsiteX81" fmla="*/ 2857500 w 4072958"/>
                      <a:gd name="connsiteY81" fmla="*/ 638175 h 2372057"/>
                      <a:gd name="connsiteX82" fmla="*/ 2895600 w 4072958"/>
                      <a:gd name="connsiteY82" fmla="*/ 647700 h 2372057"/>
                      <a:gd name="connsiteX83" fmla="*/ 2933700 w 4072958"/>
                      <a:gd name="connsiteY83" fmla="*/ 676275 h 2372057"/>
                      <a:gd name="connsiteX84" fmla="*/ 2990850 w 4072958"/>
                      <a:gd name="connsiteY84" fmla="*/ 714375 h 2372057"/>
                      <a:gd name="connsiteX85" fmla="*/ 3009900 w 4072958"/>
                      <a:gd name="connsiteY85" fmla="*/ 742950 h 2372057"/>
                      <a:gd name="connsiteX86" fmla="*/ 3067050 w 4072958"/>
                      <a:gd name="connsiteY86" fmla="*/ 800100 h 2372057"/>
                      <a:gd name="connsiteX87" fmla="*/ 3095625 w 4072958"/>
                      <a:gd name="connsiteY87" fmla="*/ 866775 h 2372057"/>
                      <a:gd name="connsiteX88" fmla="*/ 3105150 w 4072958"/>
                      <a:gd name="connsiteY88" fmla="*/ 895350 h 2372057"/>
                      <a:gd name="connsiteX89" fmla="*/ 3133725 w 4072958"/>
                      <a:gd name="connsiteY89" fmla="*/ 933450 h 2372057"/>
                      <a:gd name="connsiteX90" fmla="*/ 3162300 w 4072958"/>
                      <a:gd name="connsiteY90" fmla="*/ 981075 h 2372057"/>
                      <a:gd name="connsiteX91" fmla="*/ 3181350 w 4072958"/>
                      <a:gd name="connsiteY91" fmla="*/ 1019175 h 2372057"/>
                      <a:gd name="connsiteX92" fmla="*/ 3190875 w 4072958"/>
                      <a:gd name="connsiteY92" fmla="*/ 1047750 h 2372057"/>
                      <a:gd name="connsiteX93" fmla="*/ 3219450 w 4072958"/>
                      <a:gd name="connsiteY93" fmla="*/ 1076325 h 2372057"/>
                      <a:gd name="connsiteX94" fmla="*/ 3267075 w 4072958"/>
                      <a:gd name="connsiteY94" fmla="*/ 1123950 h 2372057"/>
                      <a:gd name="connsiteX95" fmla="*/ 3419475 w 4072958"/>
                      <a:gd name="connsiteY95" fmla="*/ 1114425 h 2372057"/>
                      <a:gd name="connsiteX96" fmla="*/ 3448050 w 4072958"/>
                      <a:gd name="connsiteY96" fmla="*/ 1076325 h 2372057"/>
                      <a:gd name="connsiteX97" fmla="*/ 3486150 w 4072958"/>
                      <a:gd name="connsiteY97" fmla="*/ 1000125 h 2372057"/>
                      <a:gd name="connsiteX98" fmla="*/ 3476625 w 4072958"/>
                      <a:gd name="connsiteY98" fmla="*/ 838200 h 2372057"/>
                      <a:gd name="connsiteX99" fmla="*/ 3467100 w 4072958"/>
                      <a:gd name="connsiteY99" fmla="*/ 800100 h 2372057"/>
                      <a:gd name="connsiteX100" fmla="*/ 3505200 w 4072958"/>
                      <a:gd name="connsiteY100" fmla="*/ 781050 h 2372057"/>
                      <a:gd name="connsiteX101" fmla="*/ 3581400 w 4072958"/>
                      <a:gd name="connsiteY101" fmla="*/ 762000 h 2372057"/>
                      <a:gd name="connsiteX102" fmla="*/ 3619500 w 4072958"/>
                      <a:gd name="connsiteY102" fmla="*/ 752475 h 2372057"/>
                      <a:gd name="connsiteX103" fmla="*/ 3724275 w 4072958"/>
                      <a:gd name="connsiteY103" fmla="*/ 762000 h 2372057"/>
                      <a:gd name="connsiteX104" fmla="*/ 3819525 w 4072958"/>
                      <a:gd name="connsiteY104" fmla="*/ 876300 h 2372057"/>
                      <a:gd name="connsiteX105" fmla="*/ 3829050 w 4072958"/>
                      <a:gd name="connsiteY105" fmla="*/ 914400 h 2372057"/>
                      <a:gd name="connsiteX106" fmla="*/ 3895725 w 4072958"/>
                      <a:gd name="connsiteY106" fmla="*/ 981075 h 2372057"/>
                      <a:gd name="connsiteX107" fmla="*/ 3933825 w 4072958"/>
                      <a:gd name="connsiteY107" fmla="*/ 1000125 h 2372057"/>
                      <a:gd name="connsiteX108" fmla="*/ 3990975 w 4072958"/>
                      <a:gd name="connsiteY108" fmla="*/ 1038225 h 2372057"/>
                      <a:gd name="connsiteX109" fmla="*/ 4048125 w 4072958"/>
                      <a:gd name="connsiteY109" fmla="*/ 1066800 h 2372057"/>
                      <a:gd name="connsiteX110" fmla="*/ 4067175 w 4072958"/>
                      <a:gd name="connsiteY110" fmla="*/ 1095375 h 2372057"/>
                      <a:gd name="connsiteX111" fmla="*/ 4010025 w 4072958"/>
                      <a:gd name="connsiteY111" fmla="*/ 1371600 h 2372057"/>
                      <a:gd name="connsiteX112" fmla="*/ 3962400 w 4072958"/>
                      <a:gd name="connsiteY112" fmla="*/ 1400175 h 2372057"/>
                      <a:gd name="connsiteX113" fmla="*/ 3924300 w 4072958"/>
                      <a:gd name="connsiteY113" fmla="*/ 1438275 h 2372057"/>
                      <a:gd name="connsiteX114" fmla="*/ 3867150 w 4072958"/>
                      <a:gd name="connsiteY114" fmla="*/ 1514475 h 2372057"/>
                      <a:gd name="connsiteX115" fmla="*/ 3857625 w 4072958"/>
                      <a:gd name="connsiteY115" fmla="*/ 1552575 h 2372057"/>
                      <a:gd name="connsiteX116" fmla="*/ 3848100 w 4072958"/>
                      <a:gd name="connsiteY116" fmla="*/ 1581150 h 2372057"/>
                      <a:gd name="connsiteX117" fmla="*/ 3867150 w 4072958"/>
                      <a:gd name="connsiteY117" fmla="*/ 1743075 h 2372057"/>
                      <a:gd name="connsiteX118" fmla="*/ 3857625 w 4072958"/>
                      <a:gd name="connsiteY118" fmla="*/ 1790700 h 2372057"/>
                      <a:gd name="connsiteX119" fmla="*/ 3819525 w 4072958"/>
                      <a:gd name="connsiteY119" fmla="*/ 1819275 h 2372057"/>
                      <a:gd name="connsiteX120" fmla="*/ 3371850 w 4072958"/>
                      <a:gd name="connsiteY120" fmla="*/ 1809750 h 2372057"/>
                      <a:gd name="connsiteX121" fmla="*/ 3276600 w 4072958"/>
                      <a:gd name="connsiteY121" fmla="*/ 1800225 h 2372057"/>
                      <a:gd name="connsiteX122" fmla="*/ 3171825 w 4072958"/>
                      <a:gd name="connsiteY122" fmla="*/ 1781175 h 2372057"/>
                      <a:gd name="connsiteX123" fmla="*/ 3095625 w 4072958"/>
                      <a:gd name="connsiteY123" fmla="*/ 1771650 h 2372057"/>
                      <a:gd name="connsiteX124" fmla="*/ 2952750 w 4072958"/>
                      <a:gd name="connsiteY124" fmla="*/ 1714500 h 2372057"/>
                      <a:gd name="connsiteX125" fmla="*/ 2924175 w 4072958"/>
                      <a:gd name="connsiteY125" fmla="*/ 1704975 h 2372057"/>
                      <a:gd name="connsiteX126" fmla="*/ 2857500 w 4072958"/>
                      <a:gd name="connsiteY126" fmla="*/ 1666875 h 2372057"/>
                      <a:gd name="connsiteX127" fmla="*/ 2819400 w 4072958"/>
                      <a:gd name="connsiteY127" fmla="*/ 1657350 h 2372057"/>
                      <a:gd name="connsiteX128" fmla="*/ 2781300 w 4072958"/>
                      <a:gd name="connsiteY128" fmla="*/ 1638300 h 2372057"/>
                      <a:gd name="connsiteX129" fmla="*/ 2752725 w 4072958"/>
                      <a:gd name="connsiteY129" fmla="*/ 1619250 h 2372057"/>
                      <a:gd name="connsiteX130" fmla="*/ 2638425 w 4072958"/>
                      <a:gd name="connsiteY130" fmla="*/ 1590675 h 2372057"/>
                      <a:gd name="connsiteX131" fmla="*/ 2524125 w 4072958"/>
                      <a:gd name="connsiteY131" fmla="*/ 1552575 h 2372057"/>
                      <a:gd name="connsiteX132" fmla="*/ 2371725 w 4072958"/>
                      <a:gd name="connsiteY132" fmla="*/ 1562100 h 2372057"/>
                      <a:gd name="connsiteX133" fmla="*/ 2343150 w 4072958"/>
                      <a:gd name="connsiteY133" fmla="*/ 1571625 h 2372057"/>
                      <a:gd name="connsiteX134" fmla="*/ 2286000 w 4072958"/>
                      <a:gd name="connsiteY134" fmla="*/ 1581150 h 2372057"/>
                      <a:gd name="connsiteX135" fmla="*/ 2247900 w 4072958"/>
                      <a:gd name="connsiteY135" fmla="*/ 1600200 h 2372057"/>
                      <a:gd name="connsiteX136" fmla="*/ 2209800 w 4072958"/>
                      <a:gd name="connsiteY136" fmla="*/ 1609725 h 2372057"/>
                      <a:gd name="connsiteX137" fmla="*/ 2171700 w 4072958"/>
                      <a:gd name="connsiteY137" fmla="*/ 1638300 h 2372057"/>
                      <a:gd name="connsiteX138" fmla="*/ 2085975 w 4072958"/>
                      <a:gd name="connsiteY138" fmla="*/ 1685925 h 2372057"/>
                      <a:gd name="connsiteX139" fmla="*/ 2057400 w 4072958"/>
                      <a:gd name="connsiteY139" fmla="*/ 1714500 h 2372057"/>
                      <a:gd name="connsiteX140" fmla="*/ 2009775 w 4072958"/>
                      <a:gd name="connsiteY140" fmla="*/ 1781175 h 2372057"/>
                      <a:gd name="connsiteX141" fmla="*/ 2000250 w 4072958"/>
                      <a:gd name="connsiteY141" fmla="*/ 1819275 h 2372057"/>
                      <a:gd name="connsiteX142" fmla="*/ 1990725 w 4072958"/>
                      <a:gd name="connsiteY142" fmla="*/ 1895475 h 2372057"/>
                      <a:gd name="connsiteX143" fmla="*/ 1971675 w 4072958"/>
                      <a:gd name="connsiteY143" fmla="*/ 1943100 h 2372057"/>
                      <a:gd name="connsiteX144" fmla="*/ 1962150 w 4072958"/>
                      <a:gd name="connsiteY144" fmla="*/ 1971675 h 2372057"/>
                      <a:gd name="connsiteX145" fmla="*/ 1914525 w 4072958"/>
                      <a:gd name="connsiteY145" fmla="*/ 2057400 h 2372057"/>
                      <a:gd name="connsiteX146" fmla="*/ 1905000 w 4072958"/>
                      <a:gd name="connsiteY146" fmla="*/ 2105025 h 2372057"/>
                      <a:gd name="connsiteX147" fmla="*/ 1857375 w 4072958"/>
                      <a:gd name="connsiteY147" fmla="*/ 2190750 h 2372057"/>
                      <a:gd name="connsiteX148" fmla="*/ 1847850 w 4072958"/>
                      <a:gd name="connsiteY148" fmla="*/ 2219325 h 2372057"/>
                      <a:gd name="connsiteX149" fmla="*/ 1790700 w 4072958"/>
                      <a:gd name="connsiteY149" fmla="*/ 2305050 h 2372057"/>
                      <a:gd name="connsiteX150" fmla="*/ 1743075 w 4072958"/>
                      <a:gd name="connsiteY150" fmla="*/ 2362200 h 2372057"/>
                      <a:gd name="connsiteX151" fmla="*/ 1733550 w 4072958"/>
                      <a:gd name="connsiteY151" fmla="*/ 2362200 h 237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4072958" h="2372057">
                        <a:moveTo>
                          <a:pt x="1733550" y="2362200"/>
                        </a:moveTo>
                        <a:cubicBezTo>
                          <a:pt x="1724025" y="2363788"/>
                          <a:pt x="1701952" y="2374015"/>
                          <a:pt x="1685925" y="2371725"/>
                        </a:cubicBezTo>
                        <a:cubicBezTo>
                          <a:pt x="1656107" y="2367465"/>
                          <a:pt x="1627141" y="2356620"/>
                          <a:pt x="1600200" y="2343150"/>
                        </a:cubicBezTo>
                        <a:cubicBezTo>
                          <a:pt x="1588152" y="2337126"/>
                          <a:pt x="1581973" y="2323199"/>
                          <a:pt x="1571625" y="2314575"/>
                        </a:cubicBezTo>
                        <a:cubicBezTo>
                          <a:pt x="1562831" y="2307246"/>
                          <a:pt x="1552575" y="2301875"/>
                          <a:pt x="1543050" y="2295525"/>
                        </a:cubicBezTo>
                        <a:cubicBezTo>
                          <a:pt x="1488455" y="2213633"/>
                          <a:pt x="1561150" y="2310005"/>
                          <a:pt x="1495425" y="2257425"/>
                        </a:cubicBezTo>
                        <a:cubicBezTo>
                          <a:pt x="1486486" y="2250274"/>
                          <a:pt x="1484470" y="2236945"/>
                          <a:pt x="1476375" y="2228850"/>
                        </a:cubicBezTo>
                        <a:cubicBezTo>
                          <a:pt x="1468280" y="2220755"/>
                          <a:pt x="1457325" y="2216150"/>
                          <a:pt x="1447800" y="2209800"/>
                        </a:cubicBezTo>
                        <a:cubicBezTo>
                          <a:pt x="1404131" y="2144296"/>
                          <a:pt x="1416940" y="2174370"/>
                          <a:pt x="1400175" y="2124075"/>
                        </a:cubicBezTo>
                        <a:cubicBezTo>
                          <a:pt x="1397000" y="2092325"/>
                          <a:pt x="1390650" y="2060733"/>
                          <a:pt x="1390650" y="2028825"/>
                        </a:cubicBezTo>
                        <a:cubicBezTo>
                          <a:pt x="1390650" y="1963737"/>
                          <a:pt x="1393544" y="1893425"/>
                          <a:pt x="1409700" y="1828800"/>
                        </a:cubicBezTo>
                        <a:cubicBezTo>
                          <a:pt x="1416708" y="1800770"/>
                          <a:pt x="1424645" y="1789385"/>
                          <a:pt x="1438275" y="1762125"/>
                        </a:cubicBezTo>
                        <a:cubicBezTo>
                          <a:pt x="1451246" y="1554590"/>
                          <a:pt x="1436911" y="1674152"/>
                          <a:pt x="1466850" y="1514475"/>
                        </a:cubicBezTo>
                        <a:cubicBezTo>
                          <a:pt x="1473827" y="1477264"/>
                          <a:pt x="1472451" y="1460132"/>
                          <a:pt x="1485900" y="1428750"/>
                        </a:cubicBezTo>
                        <a:cubicBezTo>
                          <a:pt x="1491493" y="1415699"/>
                          <a:pt x="1494910" y="1400690"/>
                          <a:pt x="1504950" y="1390650"/>
                        </a:cubicBezTo>
                        <a:cubicBezTo>
                          <a:pt x="1514990" y="1380610"/>
                          <a:pt x="1530350" y="1377950"/>
                          <a:pt x="1543050" y="1371600"/>
                        </a:cubicBezTo>
                        <a:cubicBezTo>
                          <a:pt x="1549400" y="1358900"/>
                          <a:pt x="1560092" y="1347556"/>
                          <a:pt x="1562100" y="1333500"/>
                        </a:cubicBezTo>
                        <a:cubicBezTo>
                          <a:pt x="1563520" y="1323561"/>
                          <a:pt x="1555333" y="1314579"/>
                          <a:pt x="1552575" y="1304925"/>
                        </a:cubicBezTo>
                        <a:cubicBezTo>
                          <a:pt x="1537096" y="1250748"/>
                          <a:pt x="1550272" y="1278312"/>
                          <a:pt x="1524000" y="1219200"/>
                        </a:cubicBezTo>
                        <a:cubicBezTo>
                          <a:pt x="1518233" y="1206225"/>
                          <a:pt x="1513469" y="1192459"/>
                          <a:pt x="1504950" y="1181100"/>
                        </a:cubicBezTo>
                        <a:cubicBezTo>
                          <a:pt x="1494174" y="1166732"/>
                          <a:pt x="1479550" y="1155700"/>
                          <a:pt x="1466850" y="1143000"/>
                        </a:cubicBezTo>
                        <a:cubicBezTo>
                          <a:pt x="1444872" y="1077065"/>
                          <a:pt x="1475751" y="1150209"/>
                          <a:pt x="1428750" y="1095375"/>
                        </a:cubicBezTo>
                        <a:cubicBezTo>
                          <a:pt x="1416702" y="1081319"/>
                          <a:pt x="1412027" y="1061972"/>
                          <a:pt x="1400175" y="1047750"/>
                        </a:cubicBezTo>
                        <a:cubicBezTo>
                          <a:pt x="1380053" y="1023604"/>
                          <a:pt x="1358645" y="999934"/>
                          <a:pt x="1333500" y="981075"/>
                        </a:cubicBezTo>
                        <a:cubicBezTo>
                          <a:pt x="1290093" y="948520"/>
                          <a:pt x="1289846" y="947234"/>
                          <a:pt x="1238250" y="914400"/>
                        </a:cubicBezTo>
                        <a:cubicBezTo>
                          <a:pt x="1222631" y="904461"/>
                          <a:pt x="1208779" y="889456"/>
                          <a:pt x="1190625" y="885825"/>
                        </a:cubicBezTo>
                        <a:lnTo>
                          <a:pt x="1143000" y="876300"/>
                        </a:lnTo>
                        <a:cubicBezTo>
                          <a:pt x="1001398" y="781899"/>
                          <a:pt x="1148571" y="872936"/>
                          <a:pt x="714375" y="838200"/>
                        </a:cubicBezTo>
                        <a:cubicBezTo>
                          <a:pt x="688277" y="836112"/>
                          <a:pt x="662484" y="828874"/>
                          <a:pt x="638175" y="819150"/>
                        </a:cubicBezTo>
                        <a:cubicBezTo>
                          <a:pt x="622300" y="812800"/>
                          <a:pt x="607616" y="801145"/>
                          <a:pt x="590550" y="800100"/>
                        </a:cubicBezTo>
                        <a:cubicBezTo>
                          <a:pt x="451075" y="791561"/>
                          <a:pt x="311150" y="793750"/>
                          <a:pt x="171450" y="790575"/>
                        </a:cubicBezTo>
                        <a:cubicBezTo>
                          <a:pt x="161925" y="784225"/>
                          <a:pt x="153114" y="776645"/>
                          <a:pt x="142875" y="771525"/>
                        </a:cubicBezTo>
                        <a:cubicBezTo>
                          <a:pt x="133895" y="767035"/>
                          <a:pt x="122140" y="768272"/>
                          <a:pt x="114300" y="762000"/>
                        </a:cubicBezTo>
                        <a:cubicBezTo>
                          <a:pt x="105361" y="754849"/>
                          <a:pt x="102579" y="742219"/>
                          <a:pt x="95250" y="733425"/>
                        </a:cubicBezTo>
                        <a:cubicBezTo>
                          <a:pt x="86626" y="723077"/>
                          <a:pt x="75441" y="715077"/>
                          <a:pt x="66675" y="704850"/>
                        </a:cubicBezTo>
                        <a:cubicBezTo>
                          <a:pt x="56344" y="692797"/>
                          <a:pt x="47625" y="679450"/>
                          <a:pt x="38100" y="666750"/>
                        </a:cubicBezTo>
                        <a:cubicBezTo>
                          <a:pt x="34925" y="654050"/>
                          <a:pt x="32171" y="641237"/>
                          <a:pt x="28575" y="628650"/>
                        </a:cubicBezTo>
                        <a:cubicBezTo>
                          <a:pt x="21109" y="602519"/>
                          <a:pt x="10065" y="577612"/>
                          <a:pt x="0" y="552450"/>
                        </a:cubicBezTo>
                        <a:cubicBezTo>
                          <a:pt x="6350" y="523875"/>
                          <a:pt x="7792" y="493745"/>
                          <a:pt x="19050" y="466725"/>
                        </a:cubicBezTo>
                        <a:cubicBezTo>
                          <a:pt x="31679" y="436415"/>
                          <a:pt x="70704" y="430009"/>
                          <a:pt x="95250" y="419100"/>
                        </a:cubicBezTo>
                        <a:cubicBezTo>
                          <a:pt x="166853" y="387276"/>
                          <a:pt x="100137" y="404202"/>
                          <a:pt x="209550" y="390525"/>
                        </a:cubicBezTo>
                        <a:cubicBezTo>
                          <a:pt x="219075" y="387350"/>
                          <a:pt x="228385" y="383435"/>
                          <a:pt x="238125" y="381000"/>
                        </a:cubicBezTo>
                        <a:cubicBezTo>
                          <a:pt x="303877" y="364562"/>
                          <a:pt x="339987" y="367601"/>
                          <a:pt x="419100" y="361950"/>
                        </a:cubicBezTo>
                        <a:cubicBezTo>
                          <a:pt x="431800" y="358775"/>
                          <a:pt x="444109" y="352425"/>
                          <a:pt x="457200" y="352425"/>
                        </a:cubicBezTo>
                        <a:cubicBezTo>
                          <a:pt x="620060" y="352425"/>
                          <a:pt x="594402" y="348626"/>
                          <a:pt x="685800" y="371475"/>
                        </a:cubicBezTo>
                        <a:lnTo>
                          <a:pt x="742950" y="409575"/>
                        </a:lnTo>
                        <a:lnTo>
                          <a:pt x="771525" y="428625"/>
                        </a:lnTo>
                        <a:cubicBezTo>
                          <a:pt x="781050" y="415925"/>
                          <a:pt x="793653" y="405032"/>
                          <a:pt x="800100" y="390525"/>
                        </a:cubicBezTo>
                        <a:cubicBezTo>
                          <a:pt x="806675" y="375731"/>
                          <a:pt x="799686" y="355679"/>
                          <a:pt x="809625" y="342900"/>
                        </a:cubicBezTo>
                        <a:cubicBezTo>
                          <a:pt x="829117" y="317838"/>
                          <a:pt x="865232" y="303880"/>
                          <a:pt x="895350" y="295275"/>
                        </a:cubicBezTo>
                        <a:cubicBezTo>
                          <a:pt x="907937" y="291679"/>
                          <a:pt x="920750" y="288925"/>
                          <a:pt x="933450" y="285750"/>
                        </a:cubicBezTo>
                        <a:cubicBezTo>
                          <a:pt x="1037461" y="216409"/>
                          <a:pt x="877110" y="318682"/>
                          <a:pt x="1000125" y="257175"/>
                        </a:cubicBezTo>
                        <a:cubicBezTo>
                          <a:pt x="1014324" y="250075"/>
                          <a:pt x="1025307" y="237827"/>
                          <a:pt x="1038225" y="228600"/>
                        </a:cubicBezTo>
                        <a:cubicBezTo>
                          <a:pt x="1047540" y="221946"/>
                          <a:pt x="1056561" y="214670"/>
                          <a:pt x="1066800" y="209550"/>
                        </a:cubicBezTo>
                        <a:cubicBezTo>
                          <a:pt x="1075780" y="205060"/>
                          <a:pt x="1085850" y="203200"/>
                          <a:pt x="1095375" y="200025"/>
                        </a:cubicBezTo>
                        <a:cubicBezTo>
                          <a:pt x="1151096" y="144304"/>
                          <a:pt x="1138429" y="151583"/>
                          <a:pt x="1190625" y="114300"/>
                        </a:cubicBezTo>
                        <a:cubicBezTo>
                          <a:pt x="1199940" y="107646"/>
                          <a:pt x="1208961" y="100370"/>
                          <a:pt x="1219200" y="95250"/>
                        </a:cubicBezTo>
                        <a:cubicBezTo>
                          <a:pt x="1228180" y="90760"/>
                          <a:pt x="1238795" y="90215"/>
                          <a:pt x="1247775" y="85725"/>
                        </a:cubicBezTo>
                        <a:cubicBezTo>
                          <a:pt x="1258014" y="80605"/>
                          <a:pt x="1266111" y="71795"/>
                          <a:pt x="1276350" y="66675"/>
                        </a:cubicBezTo>
                        <a:cubicBezTo>
                          <a:pt x="1285330" y="62185"/>
                          <a:pt x="1295945" y="61640"/>
                          <a:pt x="1304925" y="57150"/>
                        </a:cubicBezTo>
                        <a:cubicBezTo>
                          <a:pt x="1315164" y="52030"/>
                          <a:pt x="1322640" y="41720"/>
                          <a:pt x="1333500" y="38100"/>
                        </a:cubicBezTo>
                        <a:cubicBezTo>
                          <a:pt x="1351822" y="31993"/>
                          <a:pt x="1371797" y="32765"/>
                          <a:pt x="1390650" y="28575"/>
                        </a:cubicBezTo>
                        <a:cubicBezTo>
                          <a:pt x="1400451" y="26397"/>
                          <a:pt x="1409539" y="21692"/>
                          <a:pt x="1419225" y="19050"/>
                        </a:cubicBezTo>
                        <a:cubicBezTo>
                          <a:pt x="1444484" y="12161"/>
                          <a:pt x="1495425" y="0"/>
                          <a:pt x="1495425" y="0"/>
                        </a:cubicBezTo>
                        <a:cubicBezTo>
                          <a:pt x="1552575" y="6350"/>
                          <a:pt x="1610803" y="6306"/>
                          <a:pt x="1666875" y="19050"/>
                        </a:cubicBezTo>
                        <a:cubicBezTo>
                          <a:pt x="1719424" y="30993"/>
                          <a:pt x="1697846" y="52416"/>
                          <a:pt x="1714500" y="85725"/>
                        </a:cubicBezTo>
                        <a:cubicBezTo>
                          <a:pt x="1724739" y="106203"/>
                          <a:pt x="1739900" y="123825"/>
                          <a:pt x="1752600" y="142875"/>
                        </a:cubicBezTo>
                        <a:cubicBezTo>
                          <a:pt x="1758950" y="152400"/>
                          <a:pt x="1768030" y="160590"/>
                          <a:pt x="1771650" y="171450"/>
                        </a:cubicBezTo>
                        <a:cubicBezTo>
                          <a:pt x="1779894" y="196181"/>
                          <a:pt x="1788836" y="224871"/>
                          <a:pt x="1800225" y="247650"/>
                        </a:cubicBezTo>
                        <a:cubicBezTo>
                          <a:pt x="1805345" y="257889"/>
                          <a:pt x="1812925" y="266700"/>
                          <a:pt x="1819275" y="276225"/>
                        </a:cubicBezTo>
                        <a:cubicBezTo>
                          <a:pt x="1834693" y="337898"/>
                          <a:pt x="1816841" y="294259"/>
                          <a:pt x="1857375" y="342900"/>
                        </a:cubicBezTo>
                        <a:cubicBezTo>
                          <a:pt x="1864704" y="351694"/>
                          <a:pt x="1867486" y="364324"/>
                          <a:pt x="1876425" y="371475"/>
                        </a:cubicBezTo>
                        <a:cubicBezTo>
                          <a:pt x="1884265" y="377747"/>
                          <a:pt x="1895772" y="377045"/>
                          <a:pt x="1905000" y="381000"/>
                        </a:cubicBezTo>
                        <a:cubicBezTo>
                          <a:pt x="1993780" y="419049"/>
                          <a:pt x="1893395" y="384488"/>
                          <a:pt x="1981200" y="409575"/>
                        </a:cubicBezTo>
                        <a:cubicBezTo>
                          <a:pt x="2028017" y="422951"/>
                          <a:pt x="1997011" y="418020"/>
                          <a:pt x="2057400" y="438150"/>
                        </a:cubicBezTo>
                        <a:cubicBezTo>
                          <a:pt x="2069819" y="442290"/>
                          <a:pt x="2082700" y="444932"/>
                          <a:pt x="2095500" y="447675"/>
                        </a:cubicBezTo>
                        <a:cubicBezTo>
                          <a:pt x="2127160" y="454459"/>
                          <a:pt x="2160033" y="456486"/>
                          <a:pt x="2190750" y="466725"/>
                        </a:cubicBezTo>
                        <a:cubicBezTo>
                          <a:pt x="2244868" y="484764"/>
                          <a:pt x="2255224" y="492003"/>
                          <a:pt x="2314575" y="495300"/>
                        </a:cubicBezTo>
                        <a:cubicBezTo>
                          <a:pt x="2406563" y="500410"/>
                          <a:pt x="2498725" y="501650"/>
                          <a:pt x="2590800" y="504825"/>
                        </a:cubicBezTo>
                        <a:cubicBezTo>
                          <a:pt x="2704460" y="550289"/>
                          <a:pt x="2573366" y="501205"/>
                          <a:pt x="2686050" y="533400"/>
                        </a:cubicBezTo>
                        <a:cubicBezTo>
                          <a:pt x="2715012" y="541675"/>
                          <a:pt x="2771775" y="561975"/>
                          <a:pt x="2771775" y="561975"/>
                        </a:cubicBezTo>
                        <a:cubicBezTo>
                          <a:pt x="2787019" y="577219"/>
                          <a:pt x="2827755" y="625427"/>
                          <a:pt x="2857500" y="638175"/>
                        </a:cubicBezTo>
                        <a:cubicBezTo>
                          <a:pt x="2869532" y="643332"/>
                          <a:pt x="2882900" y="644525"/>
                          <a:pt x="2895600" y="647700"/>
                        </a:cubicBezTo>
                        <a:cubicBezTo>
                          <a:pt x="2908300" y="657225"/>
                          <a:pt x="2920695" y="667171"/>
                          <a:pt x="2933700" y="676275"/>
                        </a:cubicBezTo>
                        <a:cubicBezTo>
                          <a:pt x="2952457" y="689405"/>
                          <a:pt x="2990850" y="714375"/>
                          <a:pt x="2990850" y="714375"/>
                        </a:cubicBezTo>
                        <a:cubicBezTo>
                          <a:pt x="2997200" y="723900"/>
                          <a:pt x="3002295" y="734394"/>
                          <a:pt x="3009900" y="742950"/>
                        </a:cubicBezTo>
                        <a:cubicBezTo>
                          <a:pt x="3027798" y="763086"/>
                          <a:pt x="3067050" y="800100"/>
                          <a:pt x="3067050" y="800100"/>
                        </a:cubicBezTo>
                        <a:cubicBezTo>
                          <a:pt x="3089388" y="867113"/>
                          <a:pt x="3060315" y="784385"/>
                          <a:pt x="3095625" y="866775"/>
                        </a:cubicBezTo>
                        <a:cubicBezTo>
                          <a:pt x="3099580" y="876003"/>
                          <a:pt x="3100169" y="886633"/>
                          <a:pt x="3105150" y="895350"/>
                        </a:cubicBezTo>
                        <a:cubicBezTo>
                          <a:pt x="3113026" y="909133"/>
                          <a:pt x="3124919" y="920241"/>
                          <a:pt x="3133725" y="933450"/>
                        </a:cubicBezTo>
                        <a:cubicBezTo>
                          <a:pt x="3143994" y="948854"/>
                          <a:pt x="3153309" y="964891"/>
                          <a:pt x="3162300" y="981075"/>
                        </a:cubicBezTo>
                        <a:cubicBezTo>
                          <a:pt x="3169196" y="993487"/>
                          <a:pt x="3175757" y="1006124"/>
                          <a:pt x="3181350" y="1019175"/>
                        </a:cubicBezTo>
                        <a:cubicBezTo>
                          <a:pt x="3185305" y="1028403"/>
                          <a:pt x="3185306" y="1039396"/>
                          <a:pt x="3190875" y="1047750"/>
                        </a:cubicBezTo>
                        <a:cubicBezTo>
                          <a:pt x="3198347" y="1058958"/>
                          <a:pt x="3210826" y="1065977"/>
                          <a:pt x="3219450" y="1076325"/>
                        </a:cubicBezTo>
                        <a:cubicBezTo>
                          <a:pt x="3259138" y="1123950"/>
                          <a:pt x="3214688" y="1089025"/>
                          <a:pt x="3267075" y="1123950"/>
                        </a:cubicBezTo>
                        <a:cubicBezTo>
                          <a:pt x="3317875" y="1120775"/>
                          <a:pt x="3370252" y="1127378"/>
                          <a:pt x="3419475" y="1114425"/>
                        </a:cubicBezTo>
                        <a:cubicBezTo>
                          <a:pt x="3434827" y="1110385"/>
                          <a:pt x="3438823" y="1089243"/>
                          <a:pt x="3448050" y="1076325"/>
                        </a:cubicBezTo>
                        <a:cubicBezTo>
                          <a:pt x="3473990" y="1040009"/>
                          <a:pt x="3466723" y="1048693"/>
                          <a:pt x="3486150" y="1000125"/>
                        </a:cubicBezTo>
                        <a:cubicBezTo>
                          <a:pt x="3482975" y="946150"/>
                          <a:pt x="3481751" y="892025"/>
                          <a:pt x="3476625" y="838200"/>
                        </a:cubicBezTo>
                        <a:cubicBezTo>
                          <a:pt x="3475384" y="825168"/>
                          <a:pt x="3461246" y="811809"/>
                          <a:pt x="3467100" y="800100"/>
                        </a:cubicBezTo>
                        <a:cubicBezTo>
                          <a:pt x="3473450" y="787400"/>
                          <a:pt x="3491730" y="785540"/>
                          <a:pt x="3505200" y="781050"/>
                        </a:cubicBezTo>
                        <a:cubicBezTo>
                          <a:pt x="3530038" y="772771"/>
                          <a:pt x="3556000" y="768350"/>
                          <a:pt x="3581400" y="762000"/>
                        </a:cubicBezTo>
                        <a:lnTo>
                          <a:pt x="3619500" y="752475"/>
                        </a:lnTo>
                        <a:cubicBezTo>
                          <a:pt x="3654425" y="755650"/>
                          <a:pt x="3692229" y="747757"/>
                          <a:pt x="3724275" y="762000"/>
                        </a:cubicBezTo>
                        <a:cubicBezTo>
                          <a:pt x="3767784" y="781337"/>
                          <a:pt x="3796135" y="837317"/>
                          <a:pt x="3819525" y="876300"/>
                        </a:cubicBezTo>
                        <a:cubicBezTo>
                          <a:pt x="3822700" y="889000"/>
                          <a:pt x="3823196" y="902691"/>
                          <a:pt x="3829050" y="914400"/>
                        </a:cubicBezTo>
                        <a:cubicBezTo>
                          <a:pt x="3844059" y="944418"/>
                          <a:pt x="3868016" y="963757"/>
                          <a:pt x="3895725" y="981075"/>
                        </a:cubicBezTo>
                        <a:cubicBezTo>
                          <a:pt x="3907766" y="988600"/>
                          <a:pt x="3921649" y="992820"/>
                          <a:pt x="3933825" y="1000125"/>
                        </a:cubicBezTo>
                        <a:cubicBezTo>
                          <a:pt x="3953458" y="1011905"/>
                          <a:pt x="3969255" y="1030985"/>
                          <a:pt x="3990975" y="1038225"/>
                        </a:cubicBezTo>
                        <a:cubicBezTo>
                          <a:pt x="4030410" y="1051370"/>
                          <a:pt x="4011196" y="1042181"/>
                          <a:pt x="4048125" y="1066800"/>
                        </a:cubicBezTo>
                        <a:cubicBezTo>
                          <a:pt x="4054475" y="1076325"/>
                          <a:pt x="4067175" y="1083927"/>
                          <a:pt x="4067175" y="1095375"/>
                        </a:cubicBezTo>
                        <a:cubicBezTo>
                          <a:pt x="4067175" y="1242461"/>
                          <a:pt x="4099811" y="1301766"/>
                          <a:pt x="4010025" y="1371600"/>
                        </a:cubicBezTo>
                        <a:cubicBezTo>
                          <a:pt x="3995412" y="1382966"/>
                          <a:pt x="3977013" y="1388809"/>
                          <a:pt x="3962400" y="1400175"/>
                        </a:cubicBezTo>
                        <a:cubicBezTo>
                          <a:pt x="3948223" y="1411202"/>
                          <a:pt x="3935798" y="1424477"/>
                          <a:pt x="3924300" y="1438275"/>
                        </a:cubicBezTo>
                        <a:cubicBezTo>
                          <a:pt x="3903974" y="1462666"/>
                          <a:pt x="3867150" y="1514475"/>
                          <a:pt x="3867150" y="1514475"/>
                        </a:cubicBezTo>
                        <a:cubicBezTo>
                          <a:pt x="3863975" y="1527175"/>
                          <a:pt x="3861221" y="1539988"/>
                          <a:pt x="3857625" y="1552575"/>
                        </a:cubicBezTo>
                        <a:cubicBezTo>
                          <a:pt x="3854867" y="1562229"/>
                          <a:pt x="3848100" y="1571110"/>
                          <a:pt x="3848100" y="1581150"/>
                        </a:cubicBezTo>
                        <a:cubicBezTo>
                          <a:pt x="3848100" y="1693794"/>
                          <a:pt x="3845840" y="1679145"/>
                          <a:pt x="3867150" y="1743075"/>
                        </a:cubicBezTo>
                        <a:cubicBezTo>
                          <a:pt x="3863975" y="1758950"/>
                          <a:pt x="3866205" y="1776971"/>
                          <a:pt x="3857625" y="1790700"/>
                        </a:cubicBezTo>
                        <a:cubicBezTo>
                          <a:pt x="3849211" y="1804162"/>
                          <a:pt x="3835388" y="1818653"/>
                          <a:pt x="3819525" y="1819275"/>
                        </a:cubicBezTo>
                        <a:cubicBezTo>
                          <a:pt x="3670381" y="1825124"/>
                          <a:pt x="3521075" y="1812925"/>
                          <a:pt x="3371850" y="1809750"/>
                        </a:cubicBezTo>
                        <a:cubicBezTo>
                          <a:pt x="3340100" y="1806575"/>
                          <a:pt x="3308188" y="1804738"/>
                          <a:pt x="3276600" y="1800225"/>
                        </a:cubicBezTo>
                        <a:cubicBezTo>
                          <a:pt x="3241459" y="1795205"/>
                          <a:pt x="3206888" y="1786711"/>
                          <a:pt x="3171825" y="1781175"/>
                        </a:cubicBezTo>
                        <a:cubicBezTo>
                          <a:pt x="3146541" y="1777183"/>
                          <a:pt x="3121025" y="1774825"/>
                          <a:pt x="3095625" y="1771650"/>
                        </a:cubicBezTo>
                        <a:cubicBezTo>
                          <a:pt x="2879328" y="1690539"/>
                          <a:pt x="3149055" y="1793022"/>
                          <a:pt x="2952750" y="1714500"/>
                        </a:cubicBezTo>
                        <a:cubicBezTo>
                          <a:pt x="2943428" y="1710771"/>
                          <a:pt x="2933155" y="1709465"/>
                          <a:pt x="2924175" y="1704975"/>
                        </a:cubicBezTo>
                        <a:cubicBezTo>
                          <a:pt x="2868905" y="1677340"/>
                          <a:pt x="2924296" y="1691923"/>
                          <a:pt x="2857500" y="1666875"/>
                        </a:cubicBezTo>
                        <a:cubicBezTo>
                          <a:pt x="2845243" y="1662278"/>
                          <a:pt x="2831657" y="1661947"/>
                          <a:pt x="2819400" y="1657350"/>
                        </a:cubicBezTo>
                        <a:cubicBezTo>
                          <a:pt x="2806105" y="1652364"/>
                          <a:pt x="2793628" y="1645345"/>
                          <a:pt x="2781300" y="1638300"/>
                        </a:cubicBezTo>
                        <a:cubicBezTo>
                          <a:pt x="2771361" y="1632620"/>
                          <a:pt x="2763354" y="1623502"/>
                          <a:pt x="2752725" y="1619250"/>
                        </a:cubicBezTo>
                        <a:cubicBezTo>
                          <a:pt x="2699691" y="1598037"/>
                          <a:pt x="2688258" y="1603133"/>
                          <a:pt x="2638425" y="1590675"/>
                        </a:cubicBezTo>
                        <a:cubicBezTo>
                          <a:pt x="2575099" y="1574844"/>
                          <a:pt x="2578573" y="1574354"/>
                          <a:pt x="2524125" y="1552575"/>
                        </a:cubicBezTo>
                        <a:cubicBezTo>
                          <a:pt x="2473325" y="1555750"/>
                          <a:pt x="2422344" y="1556772"/>
                          <a:pt x="2371725" y="1562100"/>
                        </a:cubicBezTo>
                        <a:cubicBezTo>
                          <a:pt x="2361740" y="1563151"/>
                          <a:pt x="2352951" y="1569447"/>
                          <a:pt x="2343150" y="1571625"/>
                        </a:cubicBezTo>
                        <a:cubicBezTo>
                          <a:pt x="2324297" y="1575815"/>
                          <a:pt x="2305050" y="1577975"/>
                          <a:pt x="2286000" y="1581150"/>
                        </a:cubicBezTo>
                        <a:cubicBezTo>
                          <a:pt x="2273300" y="1587500"/>
                          <a:pt x="2261195" y="1595214"/>
                          <a:pt x="2247900" y="1600200"/>
                        </a:cubicBezTo>
                        <a:cubicBezTo>
                          <a:pt x="2235643" y="1604797"/>
                          <a:pt x="2221509" y="1603871"/>
                          <a:pt x="2209800" y="1609725"/>
                        </a:cubicBezTo>
                        <a:cubicBezTo>
                          <a:pt x="2195601" y="1616825"/>
                          <a:pt x="2185162" y="1629886"/>
                          <a:pt x="2171700" y="1638300"/>
                        </a:cubicBezTo>
                        <a:cubicBezTo>
                          <a:pt x="2117420" y="1672225"/>
                          <a:pt x="2145281" y="1641445"/>
                          <a:pt x="2085975" y="1685925"/>
                        </a:cubicBezTo>
                        <a:cubicBezTo>
                          <a:pt x="2075199" y="1694007"/>
                          <a:pt x="2066925" y="1704975"/>
                          <a:pt x="2057400" y="1714500"/>
                        </a:cubicBezTo>
                        <a:cubicBezTo>
                          <a:pt x="2031367" y="1792600"/>
                          <a:pt x="2074346" y="1677862"/>
                          <a:pt x="2009775" y="1781175"/>
                        </a:cubicBezTo>
                        <a:cubicBezTo>
                          <a:pt x="2002837" y="1792276"/>
                          <a:pt x="2002402" y="1806362"/>
                          <a:pt x="2000250" y="1819275"/>
                        </a:cubicBezTo>
                        <a:cubicBezTo>
                          <a:pt x="1996042" y="1844524"/>
                          <a:pt x="1996481" y="1870533"/>
                          <a:pt x="1990725" y="1895475"/>
                        </a:cubicBezTo>
                        <a:cubicBezTo>
                          <a:pt x="1986880" y="1912135"/>
                          <a:pt x="1977678" y="1927091"/>
                          <a:pt x="1971675" y="1943100"/>
                        </a:cubicBezTo>
                        <a:cubicBezTo>
                          <a:pt x="1968150" y="1952501"/>
                          <a:pt x="1966105" y="1962447"/>
                          <a:pt x="1962150" y="1971675"/>
                        </a:cubicBezTo>
                        <a:cubicBezTo>
                          <a:pt x="1948485" y="2003559"/>
                          <a:pt x="1932589" y="2027294"/>
                          <a:pt x="1914525" y="2057400"/>
                        </a:cubicBezTo>
                        <a:cubicBezTo>
                          <a:pt x="1911350" y="2073275"/>
                          <a:pt x="1910533" y="2089810"/>
                          <a:pt x="1905000" y="2105025"/>
                        </a:cubicBezTo>
                        <a:cubicBezTo>
                          <a:pt x="1866718" y="2210302"/>
                          <a:pt x="1890705" y="2124090"/>
                          <a:pt x="1857375" y="2190750"/>
                        </a:cubicBezTo>
                        <a:cubicBezTo>
                          <a:pt x="1852885" y="2199730"/>
                          <a:pt x="1852831" y="2210608"/>
                          <a:pt x="1847850" y="2219325"/>
                        </a:cubicBezTo>
                        <a:cubicBezTo>
                          <a:pt x="1784037" y="2330997"/>
                          <a:pt x="1855582" y="2175285"/>
                          <a:pt x="1790700" y="2305050"/>
                        </a:cubicBezTo>
                        <a:cubicBezTo>
                          <a:pt x="1774722" y="2337006"/>
                          <a:pt x="1791473" y="2346067"/>
                          <a:pt x="1743075" y="2362200"/>
                        </a:cubicBezTo>
                        <a:cubicBezTo>
                          <a:pt x="1728015" y="2367220"/>
                          <a:pt x="1743075" y="2360612"/>
                          <a:pt x="1733550" y="2362200"/>
                        </a:cubicBezTo>
                        <a:close/>
                      </a:path>
                    </a:pathLst>
                  </a:custGeom>
                  <ask:type>
                    <ask:lineSketchCurved/>
                  </ask:type>
                </ask:lineSketchStyleProps>
              </a:ext>
            </a:extLst>
          </a:ln>
          <a:effectLst>
            <a:glow rad="254000">
              <a:srgbClr val="CC0000">
                <a:alpha val="1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8" name="Szabadkézi sokszög: alakzat 7">
            <a:extLst>
              <a:ext uri="{FF2B5EF4-FFF2-40B4-BE49-F238E27FC236}">
                <a16:creationId xmlns:a16="http://schemas.microsoft.com/office/drawing/2014/main" id="{0CBB2E16-B87B-4A26-ABD9-DAB0CC24208D}"/>
              </a:ext>
            </a:extLst>
          </p:cNvPr>
          <p:cNvSpPr/>
          <p:nvPr/>
        </p:nvSpPr>
        <p:spPr bwMode="auto">
          <a:xfrm>
            <a:off x="5895919" y="2314575"/>
            <a:ext cx="2934067" cy="2209800"/>
          </a:xfrm>
          <a:custGeom>
            <a:avLst/>
            <a:gdLst>
              <a:gd name="connsiteX0" fmla="*/ 352481 w 2934067"/>
              <a:gd name="connsiteY0" fmla="*/ 1419225 h 2209800"/>
              <a:gd name="connsiteX1" fmla="*/ 304856 w 2934067"/>
              <a:gd name="connsiteY1" fmla="*/ 1390650 h 2209800"/>
              <a:gd name="connsiteX2" fmla="*/ 190556 w 2934067"/>
              <a:gd name="connsiteY2" fmla="*/ 1352550 h 2209800"/>
              <a:gd name="connsiteX3" fmla="*/ 161981 w 2934067"/>
              <a:gd name="connsiteY3" fmla="*/ 1323975 h 2209800"/>
              <a:gd name="connsiteX4" fmla="*/ 133406 w 2934067"/>
              <a:gd name="connsiteY4" fmla="*/ 1304925 h 2209800"/>
              <a:gd name="connsiteX5" fmla="*/ 114356 w 2934067"/>
              <a:gd name="connsiteY5" fmla="*/ 1276350 h 2209800"/>
              <a:gd name="connsiteX6" fmla="*/ 47681 w 2934067"/>
              <a:gd name="connsiteY6" fmla="*/ 1209675 h 2209800"/>
              <a:gd name="connsiteX7" fmla="*/ 19106 w 2934067"/>
              <a:gd name="connsiteY7" fmla="*/ 1181100 h 2209800"/>
              <a:gd name="connsiteX8" fmla="*/ 56 w 2934067"/>
              <a:gd name="connsiteY8" fmla="*/ 1114425 h 2209800"/>
              <a:gd name="connsiteX9" fmla="*/ 28631 w 2934067"/>
              <a:gd name="connsiteY9" fmla="*/ 1009650 h 2209800"/>
              <a:gd name="connsiteX10" fmla="*/ 142931 w 2934067"/>
              <a:gd name="connsiteY10" fmla="*/ 933450 h 2209800"/>
              <a:gd name="connsiteX11" fmla="*/ 323906 w 2934067"/>
              <a:gd name="connsiteY11" fmla="*/ 914400 h 2209800"/>
              <a:gd name="connsiteX12" fmla="*/ 533456 w 2934067"/>
              <a:gd name="connsiteY12" fmla="*/ 923925 h 2209800"/>
              <a:gd name="connsiteX13" fmla="*/ 657281 w 2934067"/>
              <a:gd name="connsiteY13" fmla="*/ 1000125 h 2209800"/>
              <a:gd name="connsiteX14" fmla="*/ 752531 w 2934067"/>
              <a:gd name="connsiteY14" fmla="*/ 1038225 h 2209800"/>
              <a:gd name="connsiteX15" fmla="*/ 847781 w 2934067"/>
              <a:gd name="connsiteY15" fmla="*/ 1066800 h 2209800"/>
              <a:gd name="connsiteX16" fmla="*/ 895406 w 2934067"/>
              <a:gd name="connsiteY16" fmla="*/ 1085850 h 2209800"/>
              <a:gd name="connsiteX17" fmla="*/ 933506 w 2934067"/>
              <a:gd name="connsiteY17" fmla="*/ 1095375 h 2209800"/>
              <a:gd name="connsiteX18" fmla="*/ 1019231 w 2934067"/>
              <a:gd name="connsiteY18" fmla="*/ 1114425 h 2209800"/>
              <a:gd name="connsiteX19" fmla="*/ 1171631 w 2934067"/>
              <a:gd name="connsiteY19" fmla="*/ 1152525 h 2209800"/>
              <a:gd name="connsiteX20" fmla="*/ 1304981 w 2934067"/>
              <a:gd name="connsiteY20" fmla="*/ 1143000 h 2209800"/>
              <a:gd name="connsiteX21" fmla="*/ 1343081 w 2934067"/>
              <a:gd name="connsiteY21" fmla="*/ 1114425 h 2209800"/>
              <a:gd name="connsiteX22" fmla="*/ 1390706 w 2934067"/>
              <a:gd name="connsiteY22" fmla="*/ 1057275 h 2209800"/>
              <a:gd name="connsiteX23" fmla="*/ 1409756 w 2934067"/>
              <a:gd name="connsiteY23" fmla="*/ 1000125 h 2209800"/>
              <a:gd name="connsiteX24" fmla="*/ 1428806 w 2934067"/>
              <a:gd name="connsiteY24" fmla="*/ 962025 h 2209800"/>
              <a:gd name="connsiteX25" fmla="*/ 1438331 w 2934067"/>
              <a:gd name="connsiteY25" fmla="*/ 552450 h 2209800"/>
              <a:gd name="connsiteX26" fmla="*/ 1457381 w 2934067"/>
              <a:gd name="connsiteY26" fmla="*/ 457200 h 2209800"/>
              <a:gd name="connsiteX27" fmla="*/ 1524056 w 2934067"/>
              <a:gd name="connsiteY27" fmla="*/ 409575 h 2209800"/>
              <a:gd name="connsiteX28" fmla="*/ 1857431 w 2934067"/>
              <a:gd name="connsiteY28" fmla="*/ 409575 h 2209800"/>
              <a:gd name="connsiteX29" fmla="*/ 1895531 w 2934067"/>
              <a:gd name="connsiteY29" fmla="*/ 371475 h 2209800"/>
              <a:gd name="connsiteX30" fmla="*/ 1943156 w 2934067"/>
              <a:gd name="connsiteY30" fmla="*/ 352425 h 2209800"/>
              <a:gd name="connsiteX31" fmla="*/ 2076506 w 2934067"/>
              <a:gd name="connsiteY31" fmla="*/ 238125 h 2209800"/>
              <a:gd name="connsiteX32" fmla="*/ 2095556 w 2934067"/>
              <a:gd name="connsiteY32" fmla="*/ 209550 h 2209800"/>
              <a:gd name="connsiteX33" fmla="*/ 2190806 w 2934067"/>
              <a:gd name="connsiteY33" fmla="*/ 95250 h 2209800"/>
              <a:gd name="connsiteX34" fmla="*/ 2219381 w 2934067"/>
              <a:gd name="connsiteY34" fmla="*/ 57150 h 2209800"/>
              <a:gd name="connsiteX35" fmla="*/ 2295581 w 2934067"/>
              <a:gd name="connsiteY35" fmla="*/ 19050 h 2209800"/>
              <a:gd name="connsiteX36" fmla="*/ 2400356 w 2934067"/>
              <a:gd name="connsiteY36" fmla="*/ 0 h 2209800"/>
              <a:gd name="connsiteX37" fmla="*/ 2552756 w 2934067"/>
              <a:gd name="connsiteY37" fmla="*/ 9525 h 2209800"/>
              <a:gd name="connsiteX38" fmla="*/ 2590856 w 2934067"/>
              <a:gd name="connsiteY38" fmla="*/ 28575 h 2209800"/>
              <a:gd name="connsiteX39" fmla="*/ 2657531 w 2934067"/>
              <a:gd name="connsiteY39" fmla="*/ 85725 h 2209800"/>
              <a:gd name="connsiteX40" fmla="*/ 2686106 w 2934067"/>
              <a:gd name="connsiteY40" fmla="*/ 104775 h 2209800"/>
              <a:gd name="connsiteX41" fmla="*/ 2724206 w 2934067"/>
              <a:gd name="connsiteY41" fmla="*/ 133350 h 2209800"/>
              <a:gd name="connsiteX42" fmla="*/ 2781356 w 2934067"/>
              <a:gd name="connsiteY42" fmla="*/ 209550 h 2209800"/>
              <a:gd name="connsiteX43" fmla="*/ 2800406 w 2934067"/>
              <a:gd name="connsiteY43" fmla="*/ 285750 h 2209800"/>
              <a:gd name="connsiteX44" fmla="*/ 2848031 w 2934067"/>
              <a:gd name="connsiteY44" fmla="*/ 352425 h 2209800"/>
              <a:gd name="connsiteX45" fmla="*/ 2867081 w 2934067"/>
              <a:gd name="connsiteY45" fmla="*/ 381000 h 2209800"/>
              <a:gd name="connsiteX46" fmla="*/ 2905181 w 2934067"/>
              <a:gd name="connsiteY46" fmla="*/ 447675 h 2209800"/>
              <a:gd name="connsiteX47" fmla="*/ 2924231 w 2934067"/>
              <a:gd name="connsiteY47" fmla="*/ 523875 h 2209800"/>
              <a:gd name="connsiteX48" fmla="*/ 2933756 w 2934067"/>
              <a:gd name="connsiteY48" fmla="*/ 571500 h 2209800"/>
              <a:gd name="connsiteX49" fmla="*/ 2924231 w 2934067"/>
              <a:gd name="connsiteY49" fmla="*/ 847725 h 2209800"/>
              <a:gd name="connsiteX50" fmla="*/ 2933756 w 2934067"/>
              <a:gd name="connsiteY50" fmla="*/ 981075 h 2209800"/>
              <a:gd name="connsiteX51" fmla="*/ 2876606 w 2934067"/>
              <a:gd name="connsiteY51" fmla="*/ 1133475 h 2209800"/>
              <a:gd name="connsiteX52" fmla="*/ 2809931 w 2934067"/>
              <a:gd name="connsiteY52" fmla="*/ 1238250 h 2209800"/>
              <a:gd name="connsiteX53" fmla="*/ 2781356 w 2934067"/>
              <a:gd name="connsiteY53" fmla="*/ 1295400 h 2209800"/>
              <a:gd name="connsiteX54" fmla="*/ 2695631 w 2934067"/>
              <a:gd name="connsiteY54" fmla="*/ 1371600 h 2209800"/>
              <a:gd name="connsiteX55" fmla="*/ 2552756 w 2934067"/>
              <a:gd name="connsiteY55" fmla="*/ 1495425 h 2209800"/>
              <a:gd name="connsiteX56" fmla="*/ 2524181 w 2934067"/>
              <a:gd name="connsiteY56" fmla="*/ 1533525 h 2209800"/>
              <a:gd name="connsiteX57" fmla="*/ 2495606 w 2934067"/>
              <a:gd name="connsiteY57" fmla="*/ 1552575 h 2209800"/>
              <a:gd name="connsiteX58" fmla="*/ 2438456 w 2934067"/>
              <a:gd name="connsiteY58" fmla="*/ 1609725 h 2209800"/>
              <a:gd name="connsiteX59" fmla="*/ 2428931 w 2934067"/>
              <a:gd name="connsiteY59" fmla="*/ 1685925 h 2209800"/>
              <a:gd name="connsiteX60" fmla="*/ 2419406 w 2934067"/>
              <a:gd name="connsiteY60" fmla="*/ 1724025 h 2209800"/>
              <a:gd name="connsiteX61" fmla="*/ 2390831 w 2934067"/>
              <a:gd name="connsiteY61" fmla="*/ 1743075 h 2209800"/>
              <a:gd name="connsiteX62" fmla="*/ 2362256 w 2934067"/>
              <a:gd name="connsiteY62" fmla="*/ 1781175 h 2209800"/>
              <a:gd name="connsiteX63" fmla="*/ 2314631 w 2934067"/>
              <a:gd name="connsiteY63" fmla="*/ 1847850 h 2209800"/>
              <a:gd name="connsiteX64" fmla="*/ 2295581 w 2934067"/>
              <a:gd name="connsiteY64" fmla="*/ 1876425 h 2209800"/>
              <a:gd name="connsiteX65" fmla="*/ 2267006 w 2934067"/>
              <a:gd name="connsiteY65" fmla="*/ 1905000 h 2209800"/>
              <a:gd name="connsiteX66" fmla="*/ 2219381 w 2934067"/>
              <a:gd name="connsiteY66" fmla="*/ 1962150 h 2209800"/>
              <a:gd name="connsiteX67" fmla="*/ 2209856 w 2934067"/>
              <a:gd name="connsiteY67" fmla="*/ 2124075 h 2209800"/>
              <a:gd name="connsiteX68" fmla="*/ 2190806 w 2934067"/>
              <a:gd name="connsiteY68" fmla="*/ 2181225 h 2209800"/>
              <a:gd name="connsiteX69" fmla="*/ 2133656 w 2934067"/>
              <a:gd name="connsiteY69" fmla="*/ 2209800 h 2209800"/>
              <a:gd name="connsiteX70" fmla="*/ 1781231 w 2934067"/>
              <a:gd name="connsiteY70" fmla="*/ 2190750 h 2209800"/>
              <a:gd name="connsiteX71" fmla="*/ 1685981 w 2934067"/>
              <a:gd name="connsiteY71" fmla="*/ 2162175 h 2209800"/>
              <a:gd name="connsiteX72" fmla="*/ 1638356 w 2934067"/>
              <a:gd name="connsiteY72" fmla="*/ 2152650 h 2209800"/>
              <a:gd name="connsiteX73" fmla="*/ 1485956 w 2934067"/>
              <a:gd name="connsiteY73" fmla="*/ 2114550 h 2209800"/>
              <a:gd name="connsiteX74" fmla="*/ 1457381 w 2934067"/>
              <a:gd name="connsiteY74" fmla="*/ 2105025 h 2209800"/>
              <a:gd name="connsiteX75" fmla="*/ 1247831 w 2934067"/>
              <a:gd name="connsiteY75" fmla="*/ 2076450 h 2209800"/>
              <a:gd name="connsiteX76" fmla="*/ 1171631 w 2934067"/>
              <a:gd name="connsiteY76" fmla="*/ 2057400 h 2209800"/>
              <a:gd name="connsiteX77" fmla="*/ 1133531 w 2934067"/>
              <a:gd name="connsiteY77" fmla="*/ 2028825 h 2209800"/>
              <a:gd name="connsiteX78" fmla="*/ 1095431 w 2934067"/>
              <a:gd name="connsiteY78" fmla="*/ 2009775 h 2209800"/>
              <a:gd name="connsiteX79" fmla="*/ 1009706 w 2934067"/>
              <a:gd name="connsiteY79" fmla="*/ 1962150 h 2209800"/>
              <a:gd name="connsiteX80" fmla="*/ 981131 w 2934067"/>
              <a:gd name="connsiteY80" fmla="*/ 1943100 h 2209800"/>
              <a:gd name="connsiteX81" fmla="*/ 895406 w 2934067"/>
              <a:gd name="connsiteY81" fmla="*/ 1914525 h 2209800"/>
              <a:gd name="connsiteX82" fmla="*/ 847781 w 2934067"/>
              <a:gd name="connsiteY82" fmla="*/ 1885950 h 2209800"/>
              <a:gd name="connsiteX83" fmla="*/ 743006 w 2934067"/>
              <a:gd name="connsiteY83" fmla="*/ 1876425 h 2209800"/>
              <a:gd name="connsiteX84" fmla="*/ 666806 w 2934067"/>
              <a:gd name="connsiteY84" fmla="*/ 1847850 h 2209800"/>
              <a:gd name="connsiteX85" fmla="*/ 609656 w 2934067"/>
              <a:gd name="connsiteY85" fmla="*/ 1790700 h 2209800"/>
              <a:gd name="connsiteX86" fmla="*/ 571556 w 2934067"/>
              <a:gd name="connsiteY86" fmla="*/ 1704975 h 2209800"/>
              <a:gd name="connsiteX87" fmla="*/ 552506 w 2934067"/>
              <a:gd name="connsiteY87" fmla="*/ 1657350 h 2209800"/>
              <a:gd name="connsiteX88" fmla="*/ 485831 w 2934067"/>
              <a:gd name="connsiteY88" fmla="*/ 1571625 h 2209800"/>
              <a:gd name="connsiteX89" fmla="*/ 438206 w 2934067"/>
              <a:gd name="connsiteY89" fmla="*/ 1495425 h 2209800"/>
              <a:gd name="connsiteX90" fmla="*/ 362006 w 2934067"/>
              <a:gd name="connsiteY90" fmla="*/ 1438275 h 2209800"/>
              <a:gd name="connsiteX91" fmla="*/ 352481 w 2934067"/>
              <a:gd name="connsiteY91" fmla="*/ 1419225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34067" h="2209800" fill="none" extrusionOk="0">
                <a:moveTo>
                  <a:pt x="352481" y="1419225"/>
                </a:moveTo>
                <a:cubicBezTo>
                  <a:pt x="336966" y="1409310"/>
                  <a:pt x="321179" y="1401220"/>
                  <a:pt x="304856" y="1390650"/>
                </a:cubicBezTo>
                <a:cubicBezTo>
                  <a:pt x="271102" y="1365758"/>
                  <a:pt x="230819" y="1364996"/>
                  <a:pt x="190556" y="1352550"/>
                </a:cubicBezTo>
                <a:cubicBezTo>
                  <a:pt x="179395" y="1342652"/>
                  <a:pt x="171628" y="1332360"/>
                  <a:pt x="161981" y="1323975"/>
                </a:cubicBezTo>
                <a:cubicBezTo>
                  <a:pt x="155175" y="1316083"/>
                  <a:pt x="139270" y="1313486"/>
                  <a:pt x="133406" y="1304925"/>
                </a:cubicBezTo>
                <a:cubicBezTo>
                  <a:pt x="125638" y="1298366"/>
                  <a:pt x="122016" y="1284380"/>
                  <a:pt x="114356" y="1276350"/>
                </a:cubicBezTo>
                <a:cubicBezTo>
                  <a:pt x="93063" y="1257486"/>
                  <a:pt x="73895" y="1231892"/>
                  <a:pt x="47681" y="1209675"/>
                </a:cubicBezTo>
                <a:cubicBezTo>
                  <a:pt x="34350" y="1194477"/>
                  <a:pt x="28364" y="1191747"/>
                  <a:pt x="19106" y="1181100"/>
                </a:cubicBezTo>
                <a:cubicBezTo>
                  <a:pt x="13728" y="1169372"/>
                  <a:pt x="-2176" y="1122862"/>
                  <a:pt x="56" y="1114425"/>
                </a:cubicBezTo>
                <a:cubicBezTo>
                  <a:pt x="2933" y="1071782"/>
                  <a:pt x="14729" y="1044759"/>
                  <a:pt x="28631" y="1009650"/>
                </a:cubicBezTo>
                <a:cubicBezTo>
                  <a:pt x="56283" y="952286"/>
                  <a:pt x="91552" y="950478"/>
                  <a:pt x="142931" y="933450"/>
                </a:cubicBezTo>
                <a:cubicBezTo>
                  <a:pt x="218068" y="902263"/>
                  <a:pt x="170484" y="924115"/>
                  <a:pt x="323906" y="914400"/>
                </a:cubicBezTo>
                <a:cubicBezTo>
                  <a:pt x="392189" y="915616"/>
                  <a:pt x="453492" y="922958"/>
                  <a:pt x="533456" y="923925"/>
                </a:cubicBezTo>
                <a:cubicBezTo>
                  <a:pt x="593014" y="936992"/>
                  <a:pt x="591454" y="966864"/>
                  <a:pt x="657281" y="1000125"/>
                </a:cubicBezTo>
                <a:cubicBezTo>
                  <a:pt x="719229" y="1039688"/>
                  <a:pt x="621747" y="998751"/>
                  <a:pt x="752531" y="1038225"/>
                </a:cubicBezTo>
                <a:cubicBezTo>
                  <a:pt x="891079" y="1100265"/>
                  <a:pt x="732627" y="1035754"/>
                  <a:pt x="847781" y="1066800"/>
                </a:cubicBezTo>
                <a:cubicBezTo>
                  <a:pt x="866124" y="1070694"/>
                  <a:pt x="882710" y="1078082"/>
                  <a:pt x="895406" y="1085850"/>
                </a:cubicBezTo>
                <a:cubicBezTo>
                  <a:pt x="908479" y="1090423"/>
                  <a:pt x="922393" y="1094942"/>
                  <a:pt x="933506" y="1095375"/>
                </a:cubicBezTo>
                <a:cubicBezTo>
                  <a:pt x="964190" y="1102942"/>
                  <a:pt x="987116" y="1103900"/>
                  <a:pt x="1019231" y="1114425"/>
                </a:cubicBezTo>
                <a:cubicBezTo>
                  <a:pt x="1141650" y="1135915"/>
                  <a:pt x="1068198" y="1124124"/>
                  <a:pt x="1171631" y="1152525"/>
                </a:cubicBezTo>
                <a:cubicBezTo>
                  <a:pt x="1211398" y="1150748"/>
                  <a:pt x="1261645" y="1156677"/>
                  <a:pt x="1304981" y="1143000"/>
                </a:cubicBezTo>
                <a:cubicBezTo>
                  <a:pt x="1319614" y="1139706"/>
                  <a:pt x="1330449" y="1124881"/>
                  <a:pt x="1343081" y="1114425"/>
                </a:cubicBezTo>
                <a:cubicBezTo>
                  <a:pt x="1361814" y="1097698"/>
                  <a:pt x="1376366" y="1078605"/>
                  <a:pt x="1390706" y="1057275"/>
                </a:cubicBezTo>
                <a:cubicBezTo>
                  <a:pt x="1402930" y="1039387"/>
                  <a:pt x="1401035" y="1018811"/>
                  <a:pt x="1409756" y="1000125"/>
                </a:cubicBezTo>
                <a:cubicBezTo>
                  <a:pt x="1417406" y="985049"/>
                  <a:pt x="1424111" y="971359"/>
                  <a:pt x="1428806" y="962025"/>
                </a:cubicBezTo>
                <a:cubicBezTo>
                  <a:pt x="1430646" y="842860"/>
                  <a:pt x="1433750" y="683447"/>
                  <a:pt x="1438331" y="552450"/>
                </a:cubicBezTo>
                <a:cubicBezTo>
                  <a:pt x="1439354" y="525486"/>
                  <a:pt x="1442137" y="490875"/>
                  <a:pt x="1457381" y="457200"/>
                </a:cubicBezTo>
                <a:cubicBezTo>
                  <a:pt x="1468876" y="434179"/>
                  <a:pt x="1503815" y="422999"/>
                  <a:pt x="1524056" y="409575"/>
                </a:cubicBezTo>
                <a:cubicBezTo>
                  <a:pt x="1574501" y="428030"/>
                  <a:pt x="1780673" y="430655"/>
                  <a:pt x="1857431" y="409575"/>
                </a:cubicBezTo>
                <a:cubicBezTo>
                  <a:pt x="1875110" y="403220"/>
                  <a:pt x="1877483" y="379547"/>
                  <a:pt x="1895531" y="371475"/>
                </a:cubicBezTo>
                <a:cubicBezTo>
                  <a:pt x="1906491" y="362739"/>
                  <a:pt x="1928116" y="362261"/>
                  <a:pt x="1943156" y="352425"/>
                </a:cubicBezTo>
                <a:cubicBezTo>
                  <a:pt x="1952310" y="346607"/>
                  <a:pt x="2040519" y="276767"/>
                  <a:pt x="2076506" y="238125"/>
                </a:cubicBezTo>
                <a:cubicBezTo>
                  <a:pt x="2083775" y="228501"/>
                  <a:pt x="2087498" y="216765"/>
                  <a:pt x="2095556" y="209550"/>
                </a:cubicBezTo>
                <a:cubicBezTo>
                  <a:pt x="2173847" y="74193"/>
                  <a:pt x="2006546" y="313182"/>
                  <a:pt x="2190806" y="95250"/>
                </a:cubicBezTo>
                <a:cubicBezTo>
                  <a:pt x="2201167" y="83302"/>
                  <a:pt x="2204399" y="65009"/>
                  <a:pt x="2219381" y="57150"/>
                </a:cubicBezTo>
                <a:cubicBezTo>
                  <a:pt x="2251325" y="36162"/>
                  <a:pt x="2252576" y="31788"/>
                  <a:pt x="2295581" y="19050"/>
                </a:cubicBezTo>
                <a:cubicBezTo>
                  <a:pt x="2312488" y="16271"/>
                  <a:pt x="2386461" y="5590"/>
                  <a:pt x="2400356" y="0"/>
                </a:cubicBezTo>
                <a:cubicBezTo>
                  <a:pt x="2460833" y="2845"/>
                  <a:pt x="2506917" y="3268"/>
                  <a:pt x="2552756" y="9525"/>
                </a:cubicBezTo>
                <a:cubicBezTo>
                  <a:pt x="2565341" y="12326"/>
                  <a:pt x="2576011" y="20914"/>
                  <a:pt x="2590856" y="28575"/>
                </a:cubicBezTo>
                <a:cubicBezTo>
                  <a:pt x="2636679" y="52532"/>
                  <a:pt x="2610914" y="44668"/>
                  <a:pt x="2657531" y="85725"/>
                </a:cubicBezTo>
                <a:cubicBezTo>
                  <a:pt x="2665358" y="91603"/>
                  <a:pt x="2677497" y="97242"/>
                  <a:pt x="2686106" y="104775"/>
                </a:cubicBezTo>
                <a:cubicBezTo>
                  <a:pt x="2699334" y="112965"/>
                  <a:pt x="2713864" y="120825"/>
                  <a:pt x="2724206" y="133350"/>
                </a:cubicBezTo>
                <a:cubicBezTo>
                  <a:pt x="2745562" y="156843"/>
                  <a:pt x="2781356" y="209550"/>
                  <a:pt x="2781356" y="209550"/>
                </a:cubicBezTo>
                <a:cubicBezTo>
                  <a:pt x="2791826" y="232005"/>
                  <a:pt x="2782813" y="264100"/>
                  <a:pt x="2800406" y="285750"/>
                </a:cubicBezTo>
                <a:cubicBezTo>
                  <a:pt x="2850437" y="376825"/>
                  <a:pt x="2784476" y="257985"/>
                  <a:pt x="2848031" y="352425"/>
                </a:cubicBezTo>
                <a:cubicBezTo>
                  <a:pt x="2855515" y="362071"/>
                  <a:pt x="2861639" y="372054"/>
                  <a:pt x="2867081" y="381000"/>
                </a:cubicBezTo>
                <a:cubicBezTo>
                  <a:pt x="2916304" y="440872"/>
                  <a:pt x="2832215" y="360668"/>
                  <a:pt x="2905181" y="447675"/>
                </a:cubicBezTo>
                <a:cubicBezTo>
                  <a:pt x="2916256" y="471140"/>
                  <a:pt x="2917755" y="498735"/>
                  <a:pt x="2924231" y="523875"/>
                </a:cubicBezTo>
                <a:cubicBezTo>
                  <a:pt x="2929030" y="537673"/>
                  <a:pt x="2933364" y="552117"/>
                  <a:pt x="2933756" y="571500"/>
                </a:cubicBezTo>
                <a:cubicBezTo>
                  <a:pt x="2936361" y="665765"/>
                  <a:pt x="2929671" y="755312"/>
                  <a:pt x="2924231" y="847725"/>
                </a:cubicBezTo>
                <a:cubicBezTo>
                  <a:pt x="2928726" y="896759"/>
                  <a:pt x="2934027" y="939193"/>
                  <a:pt x="2933756" y="981075"/>
                </a:cubicBezTo>
                <a:cubicBezTo>
                  <a:pt x="2936560" y="1031733"/>
                  <a:pt x="2898572" y="1085439"/>
                  <a:pt x="2876606" y="1133475"/>
                </a:cubicBezTo>
                <a:cubicBezTo>
                  <a:pt x="2819326" y="1253450"/>
                  <a:pt x="2925188" y="1106521"/>
                  <a:pt x="2809931" y="1238250"/>
                </a:cubicBezTo>
                <a:cubicBezTo>
                  <a:pt x="2795692" y="1255294"/>
                  <a:pt x="2794115" y="1276639"/>
                  <a:pt x="2781356" y="1295400"/>
                </a:cubicBezTo>
                <a:cubicBezTo>
                  <a:pt x="2736051" y="1355882"/>
                  <a:pt x="2738208" y="1340373"/>
                  <a:pt x="2695631" y="1371600"/>
                </a:cubicBezTo>
                <a:cubicBezTo>
                  <a:pt x="2656273" y="1391283"/>
                  <a:pt x="2581639" y="1454285"/>
                  <a:pt x="2552756" y="1495425"/>
                </a:cubicBezTo>
                <a:cubicBezTo>
                  <a:pt x="2540988" y="1506037"/>
                  <a:pt x="2533765" y="1525700"/>
                  <a:pt x="2524181" y="1533525"/>
                </a:cubicBezTo>
                <a:cubicBezTo>
                  <a:pt x="2515316" y="1543584"/>
                  <a:pt x="2501849" y="1546060"/>
                  <a:pt x="2495606" y="1552575"/>
                </a:cubicBezTo>
                <a:cubicBezTo>
                  <a:pt x="2475470" y="1570474"/>
                  <a:pt x="2438455" y="1609725"/>
                  <a:pt x="2438456" y="1609725"/>
                </a:cubicBezTo>
                <a:cubicBezTo>
                  <a:pt x="2434573" y="1637491"/>
                  <a:pt x="2437177" y="1661667"/>
                  <a:pt x="2428931" y="1685925"/>
                </a:cubicBezTo>
                <a:cubicBezTo>
                  <a:pt x="2426887" y="1698545"/>
                  <a:pt x="2426622" y="1714016"/>
                  <a:pt x="2419406" y="1724025"/>
                </a:cubicBezTo>
                <a:cubicBezTo>
                  <a:pt x="2413133" y="1736149"/>
                  <a:pt x="2398334" y="1735491"/>
                  <a:pt x="2390831" y="1743075"/>
                </a:cubicBezTo>
                <a:cubicBezTo>
                  <a:pt x="2376448" y="1756471"/>
                  <a:pt x="2370439" y="1768628"/>
                  <a:pt x="2362256" y="1781175"/>
                </a:cubicBezTo>
                <a:cubicBezTo>
                  <a:pt x="2340702" y="1831798"/>
                  <a:pt x="2360778" y="1790391"/>
                  <a:pt x="2314631" y="1847850"/>
                </a:cubicBezTo>
                <a:cubicBezTo>
                  <a:pt x="2305465" y="1855930"/>
                  <a:pt x="2303812" y="1867968"/>
                  <a:pt x="2295581" y="1876425"/>
                </a:cubicBezTo>
                <a:cubicBezTo>
                  <a:pt x="2283989" y="1886662"/>
                  <a:pt x="2275560" y="1893749"/>
                  <a:pt x="2267006" y="1905000"/>
                </a:cubicBezTo>
                <a:cubicBezTo>
                  <a:pt x="2211293" y="1959366"/>
                  <a:pt x="2286056" y="1867483"/>
                  <a:pt x="2219381" y="1962150"/>
                </a:cubicBezTo>
                <a:cubicBezTo>
                  <a:pt x="2213743" y="2017917"/>
                  <a:pt x="2221338" y="2068019"/>
                  <a:pt x="2209856" y="2124075"/>
                </a:cubicBezTo>
                <a:cubicBezTo>
                  <a:pt x="2209133" y="2139603"/>
                  <a:pt x="2205806" y="2176079"/>
                  <a:pt x="2190806" y="2181225"/>
                </a:cubicBezTo>
                <a:cubicBezTo>
                  <a:pt x="2150814" y="2197300"/>
                  <a:pt x="2171453" y="2188424"/>
                  <a:pt x="2133656" y="2209800"/>
                </a:cubicBezTo>
                <a:cubicBezTo>
                  <a:pt x="2043518" y="2204728"/>
                  <a:pt x="1880085" y="2202848"/>
                  <a:pt x="1781231" y="2190750"/>
                </a:cubicBezTo>
                <a:cubicBezTo>
                  <a:pt x="1752817" y="2185796"/>
                  <a:pt x="1707664" y="2169366"/>
                  <a:pt x="1685981" y="2162175"/>
                </a:cubicBezTo>
                <a:cubicBezTo>
                  <a:pt x="1666950" y="2158374"/>
                  <a:pt x="1650048" y="2155981"/>
                  <a:pt x="1638356" y="2152650"/>
                </a:cubicBezTo>
                <a:cubicBezTo>
                  <a:pt x="1482497" y="2122624"/>
                  <a:pt x="1628554" y="2112692"/>
                  <a:pt x="1485956" y="2114550"/>
                </a:cubicBezTo>
                <a:cubicBezTo>
                  <a:pt x="1476005" y="2112812"/>
                  <a:pt x="1466847" y="2106938"/>
                  <a:pt x="1457381" y="2105025"/>
                </a:cubicBezTo>
                <a:cubicBezTo>
                  <a:pt x="1358817" y="2088814"/>
                  <a:pt x="1339400" y="2088944"/>
                  <a:pt x="1247831" y="2076450"/>
                </a:cubicBezTo>
                <a:cubicBezTo>
                  <a:pt x="1222680" y="2071993"/>
                  <a:pt x="1192386" y="2071449"/>
                  <a:pt x="1171631" y="2057400"/>
                </a:cubicBezTo>
                <a:cubicBezTo>
                  <a:pt x="1160174" y="2048532"/>
                  <a:pt x="1148671" y="2039545"/>
                  <a:pt x="1133531" y="2028825"/>
                </a:cubicBezTo>
                <a:cubicBezTo>
                  <a:pt x="1123746" y="2021779"/>
                  <a:pt x="1106646" y="2020085"/>
                  <a:pt x="1095431" y="2009775"/>
                </a:cubicBezTo>
                <a:cubicBezTo>
                  <a:pt x="1016602" y="1972369"/>
                  <a:pt x="1075854" y="1978483"/>
                  <a:pt x="1009706" y="1962150"/>
                </a:cubicBezTo>
                <a:cubicBezTo>
                  <a:pt x="1001034" y="1953898"/>
                  <a:pt x="990872" y="1947886"/>
                  <a:pt x="981131" y="1943100"/>
                </a:cubicBezTo>
                <a:cubicBezTo>
                  <a:pt x="948118" y="1929468"/>
                  <a:pt x="923479" y="1931348"/>
                  <a:pt x="895406" y="1914525"/>
                </a:cubicBezTo>
                <a:cubicBezTo>
                  <a:pt x="882287" y="1903854"/>
                  <a:pt x="863191" y="1889346"/>
                  <a:pt x="847781" y="1885950"/>
                </a:cubicBezTo>
                <a:cubicBezTo>
                  <a:pt x="815327" y="1876316"/>
                  <a:pt x="780596" y="1881674"/>
                  <a:pt x="743006" y="1876425"/>
                </a:cubicBezTo>
                <a:cubicBezTo>
                  <a:pt x="702044" y="1867791"/>
                  <a:pt x="696565" y="1871325"/>
                  <a:pt x="666806" y="1847850"/>
                </a:cubicBezTo>
                <a:cubicBezTo>
                  <a:pt x="646670" y="1829952"/>
                  <a:pt x="609656" y="1790700"/>
                  <a:pt x="609656" y="1790700"/>
                </a:cubicBezTo>
                <a:cubicBezTo>
                  <a:pt x="604966" y="1722591"/>
                  <a:pt x="598456" y="1797199"/>
                  <a:pt x="571556" y="1704975"/>
                </a:cubicBezTo>
                <a:cubicBezTo>
                  <a:pt x="565628" y="1689011"/>
                  <a:pt x="560921" y="1675829"/>
                  <a:pt x="552506" y="1657350"/>
                </a:cubicBezTo>
                <a:cubicBezTo>
                  <a:pt x="499830" y="1585402"/>
                  <a:pt x="527315" y="1664085"/>
                  <a:pt x="485831" y="1571625"/>
                </a:cubicBezTo>
                <a:cubicBezTo>
                  <a:pt x="467494" y="1525094"/>
                  <a:pt x="474532" y="1525502"/>
                  <a:pt x="438206" y="1495425"/>
                </a:cubicBezTo>
                <a:cubicBezTo>
                  <a:pt x="412324" y="1474955"/>
                  <a:pt x="387440" y="1451552"/>
                  <a:pt x="362006" y="1438275"/>
                </a:cubicBezTo>
                <a:cubicBezTo>
                  <a:pt x="360498" y="1432947"/>
                  <a:pt x="355434" y="1426587"/>
                  <a:pt x="352481" y="1419225"/>
                </a:cubicBezTo>
                <a:close/>
              </a:path>
              <a:path w="2934067" h="2209800" stroke="0" extrusionOk="0">
                <a:moveTo>
                  <a:pt x="352481" y="1419225"/>
                </a:moveTo>
                <a:cubicBezTo>
                  <a:pt x="339058" y="1407561"/>
                  <a:pt x="324876" y="1399792"/>
                  <a:pt x="304856" y="1390650"/>
                </a:cubicBezTo>
                <a:cubicBezTo>
                  <a:pt x="266400" y="1381181"/>
                  <a:pt x="231284" y="1365349"/>
                  <a:pt x="190556" y="1352550"/>
                </a:cubicBezTo>
                <a:cubicBezTo>
                  <a:pt x="183081" y="1344278"/>
                  <a:pt x="172065" y="1334125"/>
                  <a:pt x="161981" y="1323975"/>
                </a:cubicBezTo>
                <a:cubicBezTo>
                  <a:pt x="154526" y="1316607"/>
                  <a:pt x="143346" y="1313254"/>
                  <a:pt x="133406" y="1304925"/>
                </a:cubicBezTo>
                <a:cubicBezTo>
                  <a:pt x="122804" y="1298039"/>
                  <a:pt x="122567" y="1284574"/>
                  <a:pt x="114356" y="1276350"/>
                </a:cubicBezTo>
                <a:cubicBezTo>
                  <a:pt x="94073" y="1251632"/>
                  <a:pt x="66060" y="1227460"/>
                  <a:pt x="47681" y="1209675"/>
                </a:cubicBezTo>
                <a:cubicBezTo>
                  <a:pt x="34615" y="1196208"/>
                  <a:pt x="32706" y="1193570"/>
                  <a:pt x="19106" y="1181100"/>
                </a:cubicBezTo>
                <a:cubicBezTo>
                  <a:pt x="14433" y="1169644"/>
                  <a:pt x="265" y="1121902"/>
                  <a:pt x="56" y="1114425"/>
                </a:cubicBezTo>
                <a:cubicBezTo>
                  <a:pt x="2712" y="1075788"/>
                  <a:pt x="8275" y="1044790"/>
                  <a:pt x="28631" y="1009650"/>
                </a:cubicBezTo>
                <a:cubicBezTo>
                  <a:pt x="61166" y="948635"/>
                  <a:pt x="92431" y="952656"/>
                  <a:pt x="142931" y="933450"/>
                </a:cubicBezTo>
                <a:cubicBezTo>
                  <a:pt x="221262" y="910058"/>
                  <a:pt x="162820" y="916995"/>
                  <a:pt x="323906" y="914400"/>
                </a:cubicBezTo>
                <a:cubicBezTo>
                  <a:pt x="383937" y="914220"/>
                  <a:pt x="469569" y="905628"/>
                  <a:pt x="533456" y="923925"/>
                </a:cubicBezTo>
                <a:cubicBezTo>
                  <a:pt x="599221" y="938529"/>
                  <a:pt x="582395" y="984909"/>
                  <a:pt x="657281" y="1000125"/>
                </a:cubicBezTo>
                <a:cubicBezTo>
                  <a:pt x="731717" y="1043935"/>
                  <a:pt x="621728" y="993551"/>
                  <a:pt x="752531" y="1038225"/>
                </a:cubicBezTo>
                <a:cubicBezTo>
                  <a:pt x="901011" y="1095412"/>
                  <a:pt x="764086" y="1023832"/>
                  <a:pt x="847781" y="1066800"/>
                </a:cubicBezTo>
                <a:cubicBezTo>
                  <a:pt x="865364" y="1069919"/>
                  <a:pt x="881989" y="1083613"/>
                  <a:pt x="895406" y="1085850"/>
                </a:cubicBezTo>
                <a:cubicBezTo>
                  <a:pt x="909689" y="1090236"/>
                  <a:pt x="920433" y="1092722"/>
                  <a:pt x="933506" y="1095375"/>
                </a:cubicBezTo>
                <a:cubicBezTo>
                  <a:pt x="964989" y="1104054"/>
                  <a:pt x="988468" y="1108592"/>
                  <a:pt x="1019231" y="1114425"/>
                </a:cubicBezTo>
                <a:cubicBezTo>
                  <a:pt x="1158095" y="1156170"/>
                  <a:pt x="1066309" y="1132162"/>
                  <a:pt x="1171631" y="1152525"/>
                </a:cubicBezTo>
                <a:cubicBezTo>
                  <a:pt x="1220642" y="1150289"/>
                  <a:pt x="1265522" y="1154090"/>
                  <a:pt x="1304981" y="1143000"/>
                </a:cubicBezTo>
                <a:cubicBezTo>
                  <a:pt x="1322113" y="1139066"/>
                  <a:pt x="1330304" y="1128103"/>
                  <a:pt x="1343081" y="1114425"/>
                </a:cubicBezTo>
                <a:cubicBezTo>
                  <a:pt x="1359744" y="1101561"/>
                  <a:pt x="1381719" y="1076333"/>
                  <a:pt x="1390706" y="1057275"/>
                </a:cubicBezTo>
                <a:cubicBezTo>
                  <a:pt x="1402186" y="1040363"/>
                  <a:pt x="1399337" y="1019382"/>
                  <a:pt x="1409756" y="1000125"/>
                </a:cubicBezTo>
                <a:cubicBezTo>
                  <a:pt x="1418869" y="985009"/>
                  <a:pt x="1422500" y="979124"/>
                  <a:pt x="1428806" y="962025"/>
                </a:cubicBezTo>
                <a:cubicBezTo>
                  <a:pt x="1460625" y="828628"/>
                  <a:pt x="1406772" y="676796"/>
                  <a:pt x="1438331" y="552450"/>
                </a:cubicBezTo>
                <a:cubicBezTo>
                  <a:pt x="1442270" y="519926"/>
                  <a:pt x="1446838" y="483306"/>
                  <a:pt x="1457381" y="457200"/>
                </a:cubicBezTo>
                <a:cubicBezTo>
                  <a:pt x="1469271" y="436051"/>
                  <a:pt x="1505942" y="420327"/>
                  <a:pt x="1524056" y="409575"/>
                </a:cubicBezTo>
                <a:cubicBezTo>
                  <a:pt x="1584579" y="404980"/>
                  <a:pt x="1776096" y="422575"/>
                  <a:pt x="1857431" y="409575"/>
                </a:cubicBezTo>
                <a:cubicBezTo>
                  <a:pt x="1874773" y="404012"/>
                  <a:pt x="1883342" y="378203"/>
                  <a:pt x="1895531" y="371475"/>
                </a:cubicBezTo>
                <a:cubicBezTo>
                  <a:pt x="1910721" y="365241"/>
                  <a:pt x="1930002" y="363877"/>
                  <a:pt x="1943156" y="352425"/>
                </a:cubicBezTo>
                <a:cubicBezTo>
                  <a:pt x="1951942" y="358022"/>
                  <a:pt x="2043026" y="275296"/>
                  <a:pt x="2076506" y="238125"/>
                </a:cubicBezTo>
                <a:cubicBezTo>
                  <a:pt x="2081427" y="229646"/>
                  <a:pt x="2089273" y="219573"/>
                  <a:pt x="2095556" y="209550"/>
                </a:cubicBezTo>
                <a:cubicBezTo>
                  <a:pt x="2272845" y="88399"/>
                  <a:pt x="2015360" y="299081"/>
                  <a:pt x="2190806" y="95250"/>
                </a:cubicBezTo>
                <a:cubicBezTo>
                  <a:pt x="2201762" y="80588"/>
                  <a:pt x="2208073" y="69182"/>
                  <a:pt x="2219381" y="57150"/>
                </a:cubicBezTo>
                <a:cubicBezTo>
                  <a:pt x="2251839" y="35482"/>
                  <a:pt x="2253121" y="32636"/>
                  <a:pt x="2295581" y="19050"/>
                </a:cubicBezTo>
                <a:cubicBezTo>
                  <a:pt x="2313653" y="15904"/>
                  <a:pt x="2387816" y="1162"/>
                  <a:pt x="2400356" y="0"/>
                </a:cubicBezTo>
                <a:cubicBezTo>
                  <a:pt x="2449539" y="292"/>
                  <a:pt x="2503257" y="5385"/>
                  <a:pt x="2552756" y="9525"/>
                </a:cubicBezTo>
                <a:cubicBezTo>
                  <a:pt x="2567214" y="11163"/>
                  <a:pt x="2577573" y="21083"/>
                  <a:pt x="2590856" y="28575"/>
                </a:cubicBezTo>
                <a:cubicBezTo>
                  <a:pt x="2638930" y="55226"/>
                  <a:pt x="2609706" y="44155"/>
                  <a:pt x="2657531" y="85725"/>
                </a:cubicBezTo>
                <a:cubicBezTo>
                  <a:pt x="2666495" y="95232"/>
                  <a:pt x="2676836" y="96390"/>
                  <a:pt x="2686106" y="104775"/>
                </a:cubicBezTo>
                <a:cubicBezTo>
                  <a:pt x="2697585" y="114022"/>
                  <a:pt x="2710119" y="122840"/>
                  <a:pt x="2724206" y="133350"/>
                </a:cubicBezTo>
                <a:cubicBezTo>
                  <a:pt x="2745563" y="156844"/>
                  <a:pt x="2781356" y="209549"/>
                  <a:pt x="2781356" y="209550"/>
                </a:cubicBezTo>
                <a:cubicBezTo>
                  <a:pt x="2788599" y="235030"/>
                  <a:pt x="2784038" y="262773"/>
                  <a:pt x="2800406" y="285750"/>
                </a:cubicBezTo>
                <a:cubicBezTo>
                  <a:pt x="2859394" y="362570"/>
                  <a:pt x="2766783" y="279057"/>
                  <a:pt x="2848031" y="352425"/>
                </a:cubicBezTo>
                <a:cubicBezTo>
                  <a:pt x="2855362" y="362188"/>
                  <a:pt x="2861523" y="370089"/>
                  <a:pt x="2867081" y="381000"/>
                </a:cubicBezTo>
                <a:cubicBezTo>
                  <a:pt x="2912333" y="459132"/>
                  <a:pt x="2825312" y="352778"/>
                  <a:pt x="2905181" y="447675"/>
                </a:cubicBezTo>
                <a:cubicBezTo>
                  <a:pt x="2911211" y="475083"/>
                  <a:pt x="2916093" y="495963"/>
                  <a:pt x="2924231" y="523875"/>
                </a:cubicBezTo>
                <a:cubicBezTo>
                  <a:pt x="2930514" y="540082"/>
                  <a:pt x="2931501" y="555697"/>
                  <a:pt x="2933756" y="571500"/>
                </a:cubicBezTo>
                <a:cubicBezTo>
                  <a:pt x="2925160" y="644714"/>
                  <a:pt x="2928430" y="775394"/>
                  <a:pt x="2924231" y="847725"/>
                </a:cubicBezTo>
                <a:cubicBezTo>
                  <a:pt x="2931071" y="893264"/>
                  <a:pt x="2939866" y="934329"/>
                  <a:pt x="2933756" y="981075"/>
                </a:cubicBezTo>
                <a:cubicBezTo>
                  <a:pt x="2933787" y="1032947"/>
                  <a:pt x="2902269" y="1083074"/>
                  <a:pt x="2876606" y="1133475"/>
                </a:cubicBezTo>
                <a:cubicBezTo>
                  <a:pt x="2768451" y="1274794"/>
                  <a:pt x="2886846" y="1079197"/>
                  <a:pt x="2809931" y="1238250"/>
                </a:cubicBezTo>
                <a:cubicBezTo>
                  <a:pt x="2801521" y="1252411"/>
                  <a:pt x="2794194" y="1279698"/>
                  <a:pt x="2781356" y="1295400"/>
                </a:cubicBezTo>
                <a:cubicBezTo>
                  <a:pt x="2736282" y="1356709"/>
                  <a:pt x="2737830" y="1338694"/>
                  <a:pt x="2695631" y="1371600"/>
                </a:cubicBezTo>
                <a:cubicBezTo>
                  <a:pt x="2657215" y="1398214"/>
                  <a:pt x="2590783" y="1455750"/>
                  <a:pt x="2552756" y="1495425"/>
                </a:cubicBezTo>
                <a:cubicBezTo>
                  <a:pt x="2542248" y="1505448"/>
                  <a:pt x="2533151" y="1523933"/>
                  <a:pt x="2524181" y="1533525"/>
                </a:cubicBezTo>
                <a:cubicBezTo>
                  <a:pt x="2516810" y="1541786"/>
                  <a:pt x="2505503" y="1544485"/>
                  <a:pt x="2495606" y="1552575"/>
                </a:cubicBezTo>
                <a:cubicBezTo>
                  <a:pt x="2475470" y="1570473"/>
                  <a:pt x="2438456" y="1609726"/>
                  <a:pt x="2438456" y="1609725"/>
                </a:cubicBezTo>
                <a:cubicBezTo>
                  <a:pt x="2436444" y="1635668"/>
                  <a:pt x="2434472" y="1663377"/>
                  <a:pt x="2428931" y="1685925"/>
                </a:cubicBezTo>
                <a:cubicBezTo>
                  <a:pt x="2426965" y="1701279"/>
                  <a:pt x="2425838" y="1713358"/>
                  <a:pt x="2419406" y="1724025"/>
                </a:cubicBezTo>
                <a:cubicBezTo>
                  <a:pt x="2414273" y="1735380"/>
                  <a:pt x="2399541" y="1734985"/>
                  <a:pt x="2390831" y="1743075"/>
                </a:cubicBezTo>
                <a:cubicBezTo>
                  <a:pt x="2380422" y="1754882"/>
                  <a:pt x="2370186" y="1767838"/>
                  <a:pt x="2362256" y="1781175"/>
                </a:cubicBezTo>
                <a:cubicBezTo>
                  <a:pt x="2335689" y="1838158"/>
                  <a:pt x="2361342" y="1797719"/>
                  <a:pt x="2314631" y="1847850"/>
                </a:cubicBezTo>
                <a:cubicBezTo>
                  <a:pt x="2309267" y="1856534"/>
                  <a:pt x="2305332" y="1868393"/>
                  <a:pt x="2295581" y="1876425"/>
                </a:cubicBezTo>
                <a:cubicBezTo>
                  <a:pt x="2287680" y="1887765"/>
                  <a:pt x="2275938" y="1894109"/>
                  <a:pt x="2267006" y="1905000"/>
                </a:cubicBezTo>
                <a:cubicBezTo>
                  <a:pt x="2212598" y="1990759"/>
                  <a:pt x="2315038" y="1894189"/>
                  <a:pt x="2219381" y="1962150"/>
                </a:cubicBezTo>
                <a:cubicBezTo>
                  <a:pt x="2210012" y="2014806"/>
                  <a:pt x="2210183" y="2075797"/>
                  <a:pt x="2209856" y="2124075"/>
                </a:cubicBezTo>
                <a:cubicBezTo>
                  <a:pt x="2207564" y="2144699"/>
                  <a:pt x="2209131" y="2178479"/>
                  <a:pt x="2190806" y="2181225"/>
                </a:cubicBezTo>
                <a:cubicBezTo>
                  <a:pt x="2152972" y="2197211"/>
                  <a:pt x="2173424" y="2189439"/>
                  <a:pt x="2133656" y="2209800"/>
                </a:cubicBezTo>
                <a:cubicBezTo>
                  <a:pt x="2072468" y="2194241"/>
                  <a:pt x="1868810" y="2192446"/>
                  <a:pt x="1781231" y="2190750"/>
                </a:cubicBezTo>
                <a:cubicBezTo>
                  <a:pt x="1753044" y="2191406"/>
                  <a:pt x="1705863" y="2164376"/>
                  <a:pt x="1685981" y="2162175"/>
                </a:cubicBezTo>
                <a:cubicBezTo>
                  <a:pt x="1672300" y="2157338"/>
                  <a:pt x="1654774" y="2159778"/>
                  <a:pt x="1638356" y="2152650"/>
                </a:cubicBezTo>
                <a:cubicBezTo>
                  <a:pt x="1490816" y="2126528"/>
                  <a:pt x="1605411" y="2121319"/>
                  <a:pt x="1485956" y="2114550"/>
                </a:cubicBezTo>
                <a:cubicBezTo>
                  <a:pt x="1475457" y="2112746"/>
                  <a:pt x="1469142" y="2107222"/>
                  <a:pt x="1457381" y="2105025"/>
                </a:cubicBezTo>
                <a:cubicBezTo>
                  <a:pt x="1357226" y="2084363"/>
                  <a:pt x="1341325" y="2086820"/>
                  <a:pt x="1247831" y="2076450"/>
                </a:cubicBezTo>
                <a:cubicBezTo>
                  <a:pt x="1227903" y="2067775"/>
                  <a:pt x="1193796" y="2072027"/>
                  <a:pt x="1171631" y="2057400"/>
                </a:cubicBezTo>
                <a:cubicBezTo>
                  <a:pt x="1159101" y="2049354"/>
                  <a:pt x="1145485" y="2037616"/>
                  <a:pt x="1133531" y="2028825"/>
                </a:cubicBezTo>
                <a:cubicBezTo>
                  <a:pt x="1121863" y="2020534"/>
                  <a:pt x="1110504" y="2018049"/>
                  <a:pt x="1095431" y="2009775"/>
                </a:cubicBezTo>
                <a:cubicBezTo>
                  <a:pt x="1018914" y="1961056"/>
                  <a:pt x="1078087" y="1975796"/>
                  <a:pt x="1009706" y="1962150"/>
                </a:cubicBezTo>
                <a:cubicBezTo>
                  <a:pt x="998335" y="1957913"/>
                  <a:pt x="991187" y="1948587"/>
                  <a:pt x="981131" y="1943100"/>
                </a:cubicBezTo>
                <a:cubicBezTo>
                  <a:pt x="955766" y="1936324"/>
                  <a:pt x="926741" y="1931939"/>
                  <a:pt x="895406" y="1914525"/>
                </a:cubicBezTo>
                <a:cubicBezTo>
                  <a:pt x="883239" y="1905108"/>
                  <a:pt x="863446" y="1892354"/>
                  <a:pt x="847781" y="1885950"/>
                </a:cubicBezTo>
                <a:cubicBezTo>
                  <a:pt x="811927" y="1872203"/>
                  <a:pt x="774457" y="1883252"/>
                  <a:pt x="743006" y="1876425"/>
                </a:cubicBezTo>
                <a:cubicBezTo>
                  <a:pt x="702830" y="1868416"/>
                  <a:pt x="696673" y="1871426"/>
                  <a:pt x="666806" y="1847850"/>
                </a:cubicBezTo>
                <a:cubicBezTo>
                  <a:pt x="646671" y="1829952"/>
                  <a:pt x="609656" y="1790700"/>
                  <a:pt x="609656" y="1790700"/>
                </a:cubicBezTo>
                <a:cubicBezTo>
                  <a:pt x="588698" y="1735355"/>
                  <a:pt x="605397" y="1797353"/>
                  <a:pt x="571556" y="1704975"/>
                </a:cubicBezTo>
                <a:cubicBezTo>
                  <a:pt x="560838" y="1689970"/>
                  <a:pt x="560063" y="1673174"/>
                  <a:pt x="552506" y="1657350"/>
                </a:cubicBezTo>
                <a:cubicBezTo>
                  <a:pt x="496301" y="1588161"/>
                  <a:pt x="545891" y="1694948"/>
                  <a:pt x="485831" y="1571625"/>
                </a:cubicBezTo>
                <a:cubicBezTo>
                  <a:pt x="468299" y="1524899"/>
                  <a:pt x="474718" y="1525300"/>
                  <a:pt x="438206" y="1495425"/>
                </a:cubicBezTo>
                <a:cubicBezTo>
                  <a:pt x="406401" y="1472347"/>
                  <a:pt x="384806" y="1456499"/>
                  <a:pt x="362006" y="1438275"/>
                </a:cubicBezTo>
                <a:cubicBezTo>
                  <a:pt x="360025" y="1432581"/>
                  <a:pt x="356218" y="1425247"/>
                  <a:pt x="352481" y="1419225"/>
                </a:cubicBezTo>
                <a:close/>
              </a:path>
            </a:pathLst>
          </a:custGeom>
          <a:solidFill>
            <a:srgbClr val="FFFF00">
              <a:alpha val="30196"/>
            </a:srgbClr>
          </a:solidFill>
          <a:ln w="28575" cap="flat" cmpd="sng" algn="ctr">
            <a:solidFill>
              <a:srgbClr val="CC9900"/>
            </a:solidFill>
            <a:prstDash val="dashDot"/>
            <a:round/>
            <a:headEnd type="none" w="med" len="med"/>
            <a:tailEnd type="none" w="med" len="med"/>
            <a:extLst>
              <a:ext uri="{C807C97D-BFC1-408E-A445-0C87EB9F89A2}">
                <ask:lineSketchStyleProps xmlns:ask="http://schemas.microsoft.com/office/drawing/2018/sketchyshapes" sd="3595679039">
                  <a:custGeom>
                    <a:avLst/>
                    <a:gdLst>
                      <a:gd name="connsiteX0" fmla="*/ 352481 w 2934067"/>
                      <a:gd name="connsiteY0" fmla="*/ 1419225 h 2209800"/>
                      <a:gd name="connsiteX1" fmla="*/ 304856 w 2934067"/>
                      <a:gd name="connsiteY1" fmla="*/ 1390650 h 2209800"/>
                      <a:gd name="connsiteX2" fmla="*/ 190556 w 2934067"/>
                      <a:gd name="connsiteY2" fmla="*/ 1352550 h 2209800"/>
                      <a:gd name="connsiteX3" fmla="*/ 161981 w 2934067"/>
                      <a:gd name="connsiteY3" fmla="*/ 1323975 h 2209800"/>
                      <a:gd name="connsiteX4" fmla="*/ 133406 w 2934067"/>
                      <a:gd name="connsiteY4" fmla="*/ 1304925 h 2209800"/>
                      <a:gd name="connsiteX5" fmla="*/ 114356 w 2934067"/>
                      <a:gd name="connsiteY5" fmla="*/ 1276350 h 2209800"/>
                      <a:gd name="connsiteX6" fmla="*/ 47681 w 2934067"/>
                      <a:gd name="connsiteY6" fmla="*/ 1209675 h 2209800"/>
                      <a:gd name="connsiteX7" fmla="*/ 19106 w 2934067"/>
                      <a:gd name="connsiteY7" fmla="*/ 1181100 h 2209800"/>
                      <a:gd name="connsiteX8" fmla="*/ 56 w 2934067"/>
                      <a:gd name="connsiteY8" fmla="*/ 1114425 h 2209800"/>
                      <a:gd name="connsiteX9" fmla="*/ 28631 w 2934067"/>
                      <a:gd name="connsiteY9" fmla="*/ 1009650 h 2209800"/>
                      <a:gd name="connsiteX10" fmla="*/ 142931 w 2934067"/>
                      <a:gd name="connsiteY10" fmla="*/ 933450 h 2209800"/>
                      <a:gd name="connsiteX11" fmla="*/ 323906 w 2934067"/>
                      <a:gd name="connsiteY11" fmla="*/ 914400 h 2209800"/>
                      <a:gd name="connsiteX12" fmla="*/ 533456 w 2934067"/>
                      <a:gd name="connsiteY12" fmla="*/ 923925 h 2209800"/>
                      <a:gd name="connsiteX13" fmla="*/ 657281 w 2934067"/>
                      <a:gd name="connsiteY13" fmla="*/ 1000125 h 2209800"/>
                      <a:gd name="connsiteX14" fmla="*/ 752531 w 2934067"/>
                      <a:gd name="connsiteY14" fmla="*/ 1038225 h 2209800"/>
                      <a:gd name="connsiteX15" fmla="*/ 847781 w 2934067"/>
                      <a:gd name="connsiteY15" fmla="*/ 1066800 h 2209800"/>
                      <a:gd name="connsiteX16" fmla="*/ 895406 w 2934067"/>
                      <a:gd name="connsiteY16" fmla="*/ 1085850 h 2209800"/>
                      <a:gd name="connsiteX17" fmla="*/ 933506 w 2934067"/>
                      <a:gd name="connsiteY17" fmla="*/ 1095375 h 2209800"/>
                      <a:gd name="connsiteX18" fmla="*/ 1019231 w 2934067"/>
                      <a:gd name="connsiteY18" fmla="*/ 1114425 h 2209800"/>
                      <a:gd name="connsiteX19" fmla="*/ 1171631 w 2934067"/>
                      <a:gd name="connsiteY19" fmla="*/ 1152525 h 2209800"/>
                      <a:gd name="connsiteX20" fmla="*/ 1304981 w 2934067"/>
                      <a:gd name="connsiteY20" fmla="*/ 1143000 h 2209800"/>
                      <a:gd name="connsiteX21" fmla="*/ 1343081 w 2934067"/>
                      <a:gd name="connsiteY21" fmla="*/ 1114425 h 2209800"/>
                      <a:gd name="connsiteX22" fmla="*/ 1390706 w 2934067"/>
                      <a:gd name="connsiteY22" fmla="*/ 1057275 h 2209800"/>
                      <a:gd name="connsiteX23" fmla="*/ 1409756 w 2934067"/>
                      <a:gd name="connsiteY23" fmla="*/ 1000125 h 2209800"/>
                      <a:gd name="connsiteX24" fmla="*/ 1428806 w 2934067"/>
                      <a:gd name="connsiteY24" fmla="*/ 962025 h 2209800"/>
                      <a:gd name="connsiteX25" fmla="*/ 1438331 w 2934067"/>
                      <a:gd name="connsiteY25" fmla="*/ 552450 h 2209800"/>
                      <a:gd name="connsiteX26" fmla="*/ 1457381 w 2934067"/>
                      <a:gd name="connsiteY26" fmla="*/ 457200 h 2209800"/>
                      <a:gd name="connsiteX27" fmla="*/ 1524056 w 2934067"/>
                      <a:gd name="connsiteY27" fmla="*/ 409575 h 2209800"/>
                      <a:gd name="connsiteX28" fmla="*/ 1857431 w 2934067"/>
                      <a:gd name="connsiteY28" fmla="*/ 409575 h 2209800"/>
                      <a:gd name="connsiteX29" fmla="*/ 1895531 w 2934067"/>
                      <a:gd name="connsiteY29" fmla="*/ 371475 h 2209800"/>
                      <a:gd name="connsiteX30" fmla="*/ 1943156 w 2934067"/>
                      <a:gd name="connsiteY30" fmla="*/ 352425 h 2209800"/>
                      <a:gd name="connsiteX31" fmla="*/ 2076506 w 2934067"/>
                      <a:gd name="connsiteY31" fmla="*/ 238125 h 2209800"/>
                      <a:gd name="connsiteX32" fmla="*/ 2095556 w 2934067"/>
                      <a:gd name="connsiteY32" fmla="*/ 209550 h 2209800"/>
                      <a:gd name="connsiteX33" fmla="*/ 2190806 w 2934067"/>
                      <a:gd name="connsiteY33" fmla="*/ 95250 h 2209800"/>
                      <a:gd name="connsiteX34" fmla="*/ 2219381 w 2934067"/>
                      <a:gd name="connsiteY34" fmla="*/ 57150 h 2209800"/>
                      <a:gd name="connsiteX35" fmla="*/ 2295581 w 2934067"/>
                      <a:gd name="connsiteY35" fmla="*/ 19050 h 2209800"/>
                      <a:gd name="connsiteX36" fmla="*/ 2400356 w 2934067"/>
                      <a:gd name="connsiteY36" fmla="*/ 0 h 2209800"/>
                      <a:gd name="connsiteX37" fmla="*/ 2552756 w 2934067"/>
                      <a:gd name="connsiteY37" fmla="*/ 9525 h 2209800"/>
                      <a:gd name="connsiteX38" fmla="*/ 2590856 w 2934067"/>
                      <a:gd name="connsiteY38" fmla="*/ 28575 h 2209800"/>
                      <a:gd name="connsiteX39" fmla="*/ 2657531 w 2934067"/>
                      <a:gd name="connsiteY39" fmla="*/ 85725 h 2209800"/>
                      <a:gd name="connsiteX40" fmla="*/ 2686106 w 2934067"/>
                      <a:gd name="connsiteY40" fmla="*/ 104775 h 2209800"/>
                      <a:gd name="connsiteX41" fmla="*/ 2724206 w 2934067"/>
                      <a:gd name="connsiteY41" fmla="*/ 133350 h 2209800"/>
                      <a:gd name="connsiteX42" fmla="*/ 2781356 w 2934067"/>
                      <a:gd name="connsiteY42" fmla="*/ 209550 h 2209800"/>
                      <a:gd name="connsiteX43" fmla="*/ 2800406 w 2934067"/>
                      <a:gd name="connsiteY43" fmla="*/ 285750 h 2209800"/>
                      <a:gd name="connsiteX44" fmla="*/ 2848031 w 2934067"/>
                      <a:gd name="connsiteY44" fmla="*/ 352425 h 2209800"/>
                      <a:gd name="connsiteX45" fmla="*/ 2867081 w 2934067"/>
                      <a:gd name="connsiteY45" fmla="*/ 381000 h 2209800"/>
                      <a:gd name="connsiteX46" fmla="*/ 2905181 w 2934067"/>
                      <a:gd name="connsiteY46" fmla="*/ 447675 h 2209800"/>
                      <a:gd name="connsiteX47" fmla="*/ 2924231 w 2934067"/>
                      <a:gd name="connsiteY47" fmla="*/ 523875 h 2209800"/>
                      <a:gd name="connsiteX48" fmla="*/ 2933756 w 2934067"/>
                      <a:gd name="connsiteY48" fmla="*/ 571500 h 2209800"/>
                      <a:gd name="connsiteX49" fmla="*/ 2924231 w 2934067"/>
                      <a:gd name="connsiteY49" fmla="*/ 847725 h 2209800"/>
                      <a:gd name="connsiteX50" fmla="*/ 2933756 w 2934067"/>
                      <a:gd name="connsiteY50" fmla="*/ 981075 h 2209800"/>
                      <a:gd name="connsiteX51" fmla="*/ 2876606 w 2934067"/>
                      <a:gd name="connsiteY51" fmla="*/ 1133475 h 2209800"/>
                      <a:gd name="connsiteX52" fmla="*/ 2809931 w 2934067"/>
                      <a:gd name="connsiteY52" fmla="*/ 1238250 h 2209800"/>
                      <a:gd name="connsiteX53" fmla="*/ 2781356 w 2934067"/>
                      <a:gd name="connsiteY53" fmla="*/ 1295400 h 2209800"/>
                      <a:gd name="connsiteX54" fmla="*/ 2695631 w 2934067"/>
                      <a:gd name="connsiteY54" fmla="*/ 1371600 h 2209800"/>
                      <a:gd name="connsiteX55" fmla="*/ 2552756 w 2934067"/>
                      <a:gd name="connsiteY55" fmla="*/ 1495425 h 2209800"/>
                      <a:gd name="connsiteX56" fmla="*/ 2524181 w 2934067"/>
                      <a:gd name="connsiteY56" fmla="*/ 1533525 h 2209800"/>
                      <a:gd name="connsiteX57" fmla="*/ 2495606 w 2934067"/>
                      <a:gd name="connsiteY57" fmla="*/ 1552575 h 2209800"/>
                      <a:gd name="connsiteX58" fmla="*/ 2438456 w 2934067"/>
                      <a:gd name="connsiteY58" fmla="*/ 1609725 h 2209800"/>
                      <a:gd name="connsiteX59" fmla="*/ 2428931 w 2934067"/>
                      <a:gd name="connsiteY59" fmla="*/ 1685925 h 2209800"/>
                      <a:gd name="connsiteX60" fmla="*/ 2419406 w 2934067"/>
                      <a:gd name="connsiteY60" fmla="*/ 1724025 h 2209800"/>
                      <a:gd name="connsiteX61" fmla="*/ 2390831 w 2934067"/>
                      <a:gd name="connsiteY61" fmla="*/ 1743075 h 2209800"/>
                      <a:gd name="connsiteX62" fmla="*/ 2362256 w 2934067"/>
                      <a:gd name="connsiteY62" fmla="*/ 1781175 h 2209800"/>
                      <a:gd name="connsiteX63" fmla="*/ 2314631 w 2934067"/>
                      <a:gd name="connsiteY63" fmla="*/ 1847850 h 2209800"/>
                      <a:gd name="connsiteX64" fmla="*/ 2295581 w 2934067"/>
                      <a:gd name="connsiteY64" fmla="*/ 1876425 h 2209800"/>
                      <a:gd name="connsiteX65" fmla="*/ 2267006 w 2934067"/>
                      <a:gd name="connsiteY65" fmla="*/ 1905000 h 2209800"/>
                      <a:gd name="connsiteX66" fmla="*/ 2219381 w 2934067"/>
                      <a:gd name="connsiteY66" fmla="*/ 1962150 h 2209800"/>
                      <a:gd name="connsiteX67" fmla="*/ 2209856 w 2934067"/>
                      <a:gd name="connsiteY67" fmla="*/ 2124075 h 2209800"/>
                      <a:gd name="connsiteX68" fmla="*/ 2190806 w 2934067"/>
                      <a:gd name="connsiteY68" fmla="*/ 2181225 h 2209800"/>
                      <a:gd name="connsiteX69" fmla="*/ 2133656 w 2934067"/>
                      <a:gd name="connsiteY69" fmla="*/ 2209800 h 2209800"/>
                      <a:gd name="connsiteX70" fmla="*/ 1781231 w 2934067"/>
                      <a:gd name="connsiteY70" fmla="*/ 2190750 h 2209800"/>
                      <a:gd name="connsiteX71" fmla="*/ 1685981 w 2934067"/>
                      <a:gd name="connsiteY71" fmla="*/ 2162175 h 2209800"/>
                      <a:gd name="connsiteX72" fmla="*/ 1638356 w 2934067"/>
                      <a:gd name="connsiteY72" fmla="*/ 2152650 h 2209800"/>
                      <a:gd name="connsiteX73" fmla="*/ 1485956 w 2934067"/>
                      <a:gd name="connsiteY73" fmla="*/ 2114550 h 2209800"/>
                      <a:gd name="connsiteX74" fmla="*/ 1457381 w 2934067"/>
                      <a:gd name="connsiteY74" fmla="*/ 2105025 h 2209800"/>
                      <a:gd name="connsiteX75" fmla="*/ 1247831 w 2934067"/>
                      <a:gd name="connsiteY75" fmla="*/ 2076450 h 2209800"/>
                      <a:gd name="connsiteX76" fmla="*/ 1171631 w 2934067"/>
                      <a:gd name="connsiteY76" fmla="*/ 2057400 h 2209800"/>
                      <a:gd name="connsiteX77" fmla="*/ 1133531 w 2934067"/>
                      <a:gd name="connsiteY77" fmla="*/ 2028825 h 2209800"/>
                      <a:gd name="connsiteX78" fmla="*/ 1095431 w 2934067"/>
                      <a:gd name="connsiteY78" fmla="*/ 2009775 h 2209800"/>
                      <a:gd name="connsiteX79" fmla="*/ 1009706 w 2934067"/>
                      <a:gd name="connsiteY79" fmla="*/ 1962150 h 2209800"/>
                      <a:gd name="connsiteX80" fmla="*/ 981131 w 2934067"/>
                      <a:gd name="connsiteY80" fmla="*/ 1943100 h 2209800"/>
                      <a:gd name="connsiteX81" fmla="*/ 895406 w 2934067"/>
                      <a:gd name="connsiteY81" fmla="*/ 1914525 h 2209800"/>
                      <a:gd name="connsiteX82" fmla="*/ 847781 w 2934067"/>
                      <a:gd name="connsiteY82" fmla="*/ 1885950 h 2209800"/>
                      <a:gd name="connsiteX83" fmla="*/ 743006 w 2934067"/>
                      <a:gd name="connsiteY83" fmla="*/ 1876425 h 2209800"/>
                      <a:gd name="connsiteX84" fmla="*/ 666806 w 2934067"/>
                      <a:gd name="connsiteY84" fmla="*/ 1847850 h 2209800"/>
                      <a:gd name="connsiteX85" fmla="*/ 609656 w 2934067"/>
                      <a:gd name="connsiteY85" fmla="*/ 1790700 h 2209800"/>
                      <a:gd name="connsiteX86" fmla="*/ 571556 w 2934067"/>
                      <a:gd name="connsiteY86" fmla="*/ 1704975 h 2209800"/>
                      <a:gd name="connsiteX87" fmla="*/ 552506 w 2934067"/>
                      <a:gd name="connsiteY87" fmla="*/ 1657350 h 2209800"/>
                      <a:gd name="connsiteX88" fmla="*/ 485831 w 2934067"/>
                      <a:gd name="connsiteY88" fmla="*/ 1571625 h 2209800"/>
                      <a:gd name="connsiteX89" fmla="*/ 438206 w 2934067"/>
                      <a:gd name="connsiteY89" fmla="*/ 1495425 h 2209800"/>
                      <a:gd name="connsiteX90" fmla="*/ 362006 w 2934067"/>
                      <a:gd name="connsiteY90" fmla="*/ 1438275 h 2209800"/>
                      <a:gd name="connsiteX91" fmla="*/ 352481 w 2934067"/>
                      <a:gd name="connsiteY91" fmla="*/ 1419225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34067" h="2209800">
                        <a:moveTo>
                          <a:pt x="352481" y="1419225"/>
                        </a:moveTo>
                        <a:cubicBezTo>
                          <a:pt x="336606" y="1409700"/>
                          <a:pt x="321415" y="1398929"/>
                          <a:pt x="304856" y="1390650"/>
                        </a:cubicBezTo>
                        <a:cubicBezTo>
                          <a:pt x="268010" y="1372227"/>
                          <a:pt x="230086" y="1363844"/>
                          <a:pt x="190556" y="1352550"/>
                        </a:cubicBezTo>
                        <a:cubicBezTo>
                          <a:pt x="181031" y="1343025"/>
                          <a:pt x="172329" y="1332599"/>
                          <a:pt x="161981" y="1323975"/>
                        </a:cubicBezTo>
                        <a:cubicBezTo>
                          <a:pt x="153187" y="1316646"/>
                          <a:pt x="141501" y="1313020"/>
                          <a:pt x="133406" y="1304925"/>
                        </a:cubicBezTo>
                        <a:cubicBezTo>
                          <a:pt x="125311" y="1296830"/>
                          <a:pt x="122014" y="1284859"/>
                          <a:pt x="114356" y="1276350"/>
                        </a:cubicBezTo>
                        <a:cubicBezTo>
                          <a:pt x="93330" y="1252988"/>
                          <a:pt x="69906" y="1231900"/>
                          <a:pt x="47681" y="1209675"/>
                        </a:cubicBezTo>
                        <a:lnTo>
                          <a:pt x="19106" y="1181100"/>
                        </a:lnTo>
                        <a:cubicBezTo>
                          <a:pt x="15488" y="1170246"/>
                          <a:pt x="-1083" y="1122968"/>
                          <a:pt x="56" y="1114425"/>
                        </a:cubicBezTo>
                        <a:cubicBezTo>
                          <a:pt x="4840" y="1078542"/>
                          <a:pt x="11693" y="1041644"/>
                          <a:pt x="28631" y="1009650"/>
                        </a:cubicBezTo>
                        <a:cubicBezTo>
                          <a:pt x="59209" y="951891"/>
                          <a:pt x="90612" y="950890"/>
                          <a:pt x="142931" y="933450"/>
                        </a:cubicBezTo>
                        <a:cubicBezTo>
                          <a:pt x="219793" y="907829"/>
                          <a:pt x="161485" y="924551"/>
                          <a:pt x="323906" y="914400"/>
                        </a:cubicBezTo>
                        <a:cubicBezTo>
                          <a:pt x="393756" y="917575"/>
                          <a:pt x="463962" y="916203"/>
                          <a:pt x="533456" y="923925"/>
                        </a:cubicBezTo>
                        <a:cubicBezTo>
                          <a:pt x="601077" y="931438"/>
                          <a:pt x="585013" y="976036"/>
                          <a:pt x="657281" y="1000125"/>
                        </a:cubicBezTo>
                        <a:cubicBezTo>
                          <a:pt x="735810" y="1026301"/>
                          <a:pt x="611567" y="984008"/>
                          <a:pt x="752531" y="1038225"/>
                        </a:cubicBezTo>
                        <a:cubicBezTo>
                          <a:pt x="896059" y="1093428"/>
                          <a:pt x="741985" y="1031535"/>
                          <a:pt x="847781" y="1066800"/>
                        </a:cubicBezTo>
                        <a:cubicBezTo>
                          <a:pt x="864001" y="1072207"/>
                          <a:pt x="879186" y="1080443"/>
                          <a:pt x="895406" y="1085850"/>
                        </a:cubicBezTo>
                        <a:cubicBezTo>
                          <a:pt x="907825" y="1089990"/>
                          <a:pt x="920727" y="1092535"/>
                          <a:pt x="933506" y="1095375"/>
                        </a:cubicBezTo>
                        <a:cubicBezTo>
                          <a:pt x="964772" y="1102323"/>
                          <a:pt x="989033" y="1105133"/>
                          <a:pt x="1019231" y="1114425"/>
                        </a:cubicBezTo>
                        <a:cubicBezTo>
                          <a:pt x="1142903" y="1152478"/>
                          <a:pt x="1062729" y="1136968"/>
                          <a:pt x="1171631" y="1152525"/>
                        </a:cubicBezTo>
                        <a:cubicBezTo>
                          <a:pt x="1216081" y="1149350"/>
                          <a:pt x="1261479" y="1152667"/>
                          <a:pt x="1304981" y="1143000"/>
                        </a:cubicBezTo>
                        <a:cubicBezTo>
                          <a:pt x="1320478" y="1139556"/>
                          <a:pt x="1331028" y="1124756"/>
                          <a:pt x="1343081" y="1114425"/>
                        </a:cubicBezTo>
                        <a:cubicBezTo>
                          <a:pt x="1359185" y="1100621"/>
                          <a:pt x="1381661" y="1077626"/>
                          <a:pt x="1390706" y="1057275"/>
                        </a:cubicBezTo>
                        <a:cubicBezTo>
                          <a:pt x="1398861" y="1038925"/>
                          <a:pt x="1400776" y="1018086"/>
                          <a:pt x="1409756" y="1000125"/>
                        </a:cubicBezTo>
                        <a:lnTo>
                          <a:pt x="1428806" y="962025"/>
                        </a:lnTo>
                        <a:cubicBezTo>
                          <a:pt x="1431981" y="825500"/>
                          <a:pt x="1430613" y="688794"/>
                          <a:pt x="1438331" y="552450"/>
                        </a:cubicBezTo>
                        <a:cubicBezTo>
                          <a:pt x="1440161" y="520123"/>
                          <a:pt x="1445758" y="487421"/>
                          <a:pt x="1457381" y="457200"/>
                        </a:cubicBezTo>
                        <a:cubicBezTo>
                          <a:pt x="1466575" y="433295"/>
                          <a:pt x="1504920" y="419143"/>
                          <a:pt x="1524056" y="409575"/>
                        </a:cubicBezTo>
                        <a:cubicBezTo>
                          <a:pt x="1578684" y="412176"/>
                          <a:pt x="1784286" y="429893"/>
                          <a:pt x="1857431" y="409575"/>
                        </a:cubicBezTo>
                        <a:cubicBezTo>
                          <a:pt x="1874736" y="404768"/>
                          <a:pt x="1880587" y="381438"/>
                          <a:pt x="1895531" y="371475"/>
                        </a:cubicBezTo>
                        <a:cubicBezTo>
                          <a:pt x="1909757" y="361991"/>
                          <a:pt x="1929067" y="362111"/>
                          <a:pt x="1943156" y="352425"/>
                        </a:cubicBezTo>
                        <a:cubicBezTo>
                          <a:pt x="1949912" y="347780"/>
                          <a:pt x="2048395" y="271859"/>
                          <a:pt x="2076506" y="238125"/>
                        </a:cubicBezTo>
                        <a:cubicBezTo>
                          <a:pt x="2083835" y="229331"/>
                          <a:pt x="2088106" y="218242"/>
                          <a:pt x="2095556" y="209550"/>
                        </a:cubicBezTo>
                        <a:cubicBezTo>
                          <a:pt x="2216657" y="68265"/>
                          <a:pt x="2015840" y="328538"/>
                          <a:pt x="2190806" y="95250"/>
                        </a:cubicBezTo>
                        <a:cubicBezTo>
                          <a:pt x="2200331" y="82550"/>
                          <a:pt x="2206172" y="65956"/>
                          <a:pt x="2219381" y="57150"/>
                        </a:cubicBezTo>
                        <a:cubicBezTo>
                          <a:pt x="2251545" y="35707"/>
                          <a:pt x="2253215" y="31760"/>
                          <a:pt x="2295581" y="19050"/>
                        </a:cubicBezTo>
                        <a:cubicBezTo>
                          <a:pt x="2312222" y="14058"/>
                          <a:pt x="2386790" y="2261"/>
                          <a:pt x="2400356" y="0"/>
                        </a:cubicBezTo>
                        <a:cubicBezTo>
                          <a:pt x="2451156" y="3175"/>
                          <a:pt x="2502420" y="1975"/>
                          <a:pt x="2552756" y="9525"/>
                        </a:cubicBezTo>
                        <a:cubicBezTo>
                          <a:pt x="2566798" y="11631"/>
                          <a:pt x="2578528" y="21530"/>
                          <a:pt x="2590856" y="28575"/>
                        </a:cubicBezTo>
                        <a:cubicBezTo>
                          <a:pt x="2634590" y="53566"/>
                          <a:pt x="2610998" y="45840"/>
                          <a:pt x="2657531" y="85725"/>
                        </a:cubicBezTo>
                        <a:cubicBezTo>
                          <a:pt x="2666223" y="93175"/>
                          <a:pt x="2676791" y="98121"/>
                          <a:pt x="2686106" y="104775"/>
                        </a:cubicBezTo>
                        <a:cubicBezTo>
                          <a:pt x="2699024" y="114002"/>
                          <a:pt x="2713527" y="121603"/>
                          <a:pt x="2724206" y="133350"/>
                        </a:cubicBezTo>
                        <a:cubicBezTo>
                          <a:pt x="2745563" y="156843"/>
                          <a:pt x="2781356" y="209550"/>
                          <a:pt x="2781356" y="209550"/>
                        </a:cubicBezTo>
                        <a:cubicBezTo>
                          <a:pt x="2787706" y="234950"/>
                          <a:pt x="2785883" y="263965"/>
                          <a:pt x="2800406" y="285750"/>
                        </a:cubicBezTo>
                        <a:cubicBezTo>
                          <a:pt x="2845301" y="353093"/>
                          <a:pt x="2788958" y="269723"/>
                          <a:pt x="2848031" y="352425"/>
                        </a:cubicBezTo>
                        <a:cubicBezTo>
                          <a:pt x="2854685" y="361740"/>
                          <a:pt x="2861961" y="370761"/>
                          <a:pt x="2867081" y="381000"/>
                        </a:cubicBezTo>
                        <a:cubicBezTo>
                          <a:pt x="2903444" y="453726"/>
                          <a:pt x="2836085" y="355547"/>
                          <a:pt x="2905181" y="447675"/>
                        </a:cubicBezTo>
                        <a:cubicBezTo>
                          <a:pt x="2911531" y="473075"/>
                          <a:pt x="2918344" y="498364"/>
                          <a:pt x="2924231" y="523875"/>
                        </a:cubicBezTo>
                        <a:cubicBezTo>
                          <a:pt x="2927871" y="539650"/>
                          <a:pt x="2933756" y="555311"/>
                          <a:pt x="2933756" y="571500"/>
                        </a:cubicBezTo>
                        <a:cubicBezTo>
                          <a:pt x="2933756" y="663630"/>
                          <a:pt x="2927406" y="755650"/>
                          <a:pt x="2924231" y="847725"/>
                        </a:cubicBezTo>
                        <a:cubicBezTo>
                          <a:pt x="2927406" y="892175"/>
                          <a:pt x="2935780" y="936558"/>
                          <a:pt x="2933756" y="981075"/>
                        </a:cubicBezTo>
                        <a:cubicBezTo>
                          <a:pt x="2931162" y="1038138"/>
                          <a:pt x="2901095" y="1084497"/>
                          <a:pt x="2876606" y="1133475"/>
                        </a:cubicBezTo>
                        <a:cubicBezTo>
                          <a:pt x="2798548" y="1289590"/>
                          <a:pt x="2899890" y="1096886"/>
                          <a:pt x="2809931" y="1238250"/>
                        </a:cubicBezTo>
                        <a:cubicBezTo>
                          <a:pt x="2798496" y="1256219"/>
                          <a:pt x="2794135" y="1278361"/>
                          <a:pt x="2781356" y="1295400"/>
                        </a:cubicBezTo>
                        <a:cubicBezTo>
                          <a:pt x="2736251" y="1355540"/>
                          <a:pt x="2738064" y="1339775"/>
                          <a:pt x="2695631" y="1371600"/>
                        </a:cubicBezTo>
                        <a:cubicBezTo>
                          <a:pt x="2657272" y="1400370"/>
                          <a:pt x="2584428" y="1453196"/>
                          <a:pt x="2552756" y="1495425"/>
                        </a:cubicBezTo>
                        <a:cubicBezTo>
                          <a:pt x="2543231" y="1508125"/>
                          <a:pt x="2535406" y="1522300"/>
                          <a:pt x="2524181" y="1533525"/>
                        </a:cubicBezTo>
                        <a:cubicBezTo>
                          <a:pt x="2516086" y="1541620"/>
                          <a:pt x="2504162" y="1544970"/>
                          <a:pt x="2495606" y="1552575"/>
                        </a:cubicBezTo>
                        <a:cubicBezTo>
                          <a:pt x="2475470" y="1570473"/>
                          <a:pt x="2438456" y="1609725"/>
                          <a:pt x="2438456" y="1609725"/>
                        </a:cubicBezTo>
                        <a:cubicBezTo>
                          <a:pt x="2435281" y="1635125"/>
                          <a:pt x="2433139" y="1660676"/>
                          <a:pt x="2428931" y="1685925"/>
                        </a:cubicBezTo>
                        <a:cubicBezTo>
                          <a:pt x="2426779" y="1698838"/>
                          <a:pt x="2426668" y="1713133"/>
                          <a:pt x="2419406" y="1724025"/>
                        </a:cubicBezTo>
                        <a:cubicBezTo>
                          <a:pt x="2413056" y="1733550"/>
                          <a:pt x="2398926" y="1734980"/>
                          <a:pt x="2390831" y="1743075"/>
                        </a:cubicBezTo>
                        <a:cubicBezTo>
                          <a:pt x="2379606" y="1754300"/>
                          <a:pt x="2371781" y="1768475"/>
                          <a:pt x="2362256" y="1781175"/>
                        </a:cubicBezTo>
                        <a:cubicBezTo>
                          <a:pt x="2344754" y="1833680"/>
                          <a:pt x="2363940" y="1790323"/>
                          <a:pt x="2314631" y="1847850"/>
                        </a:cubicBezTo>
                        <a:cubicBezTo>
                          <a:pt x="2307181" y="1856542"/>
                          <a:pt x="2302910" y="1867631"/>
                          <a:pt x="2295581" y="1876425"/>
                        </a:cubicBezTo>
                        <a:cubicBezTo>
                          <a:pt x="2286957" y="1886773"/>
                          <a:pt x="2275630" y="1894652"/>
                          <a:pt x="2267006" y="1905000"/>
                        </a:cubicBezTo>
                        <a:cubicBezTo>
                          <a:pt x="2200701" y="1984566"/>
                          <a:pt x="2302863" y="1878668"/>
                          <a:pt x="2219381" y="1962150"/>
                        </a:cubicBezTo>
                        <a:cubicBezTo>
                          <a:pt x="2216206" y="2016125"/>
                          <a:pt x="2216849" y="2070461"/>
                          <a:pt x="2209856" y="2124075"/>
                        </a:cubicBezTo>
                        <a:cubicBezTo>
                          <a:pt x="2207259" y="2143987"/>
                          <a:pt x="2209856" y="2174875"/>
                          <a:pt x="2190806" y="2181225"/>
                        </a:cubicBezTo>
                        <a:cubicBezTo>
                          <a:pt x="2151371" y="2194370"/>
                          <a:pt x="2170585" y="2185181"/>
                          <a:pt x="2133656" y="2209800"/>
                        </a:cubicBezTo>
                        <a:cubicBezTo>
                          <a:pt x="2061052" y="2206775"/>
                          <a:pt x="1873973" y="2201661"/>
                          <a:pt x="1781231" y="2190750"/>
                        </a:cubicBezTo>
                        <a:cubicBezTo>
                          <a:pt x="1755068" y="2187672"/>
                          <a:pt x="1707357" y="2168005"/>
                          <a:pt x="1685981" y="2162175"/>
                        </a:cubicBezTo>
                        <a:cubicBezTo>
                          <a:pt x="1670362" y="2157915"/>
                          <a:pt x="1653922" y="2157098"/>
                          <a:pt x="1638356" y="2152650"/>
                        </a:cubicBezTo>
                        <a:cubicBezTo>
                          <a:pt x="1495658" y="2111879"/>
                          <a:pt x="1609039" y="2132133"/>
                          <a:pt x="1485956" y="2114550"/>
                        </a:cubicBezTo>
                        <a:cubicBezTo>
                          <a:pt x="1476431" y="2111375"/>
                          <a:pt x="1467226" y="2106994"/>
                          <a:pt x="1457381" y="2105025"/>
                        </a:cubicBezTo>
                        <a:cubicBezTo>
                          <a:pt x="1360198" y="2085588"/>
                          <a:pt x="1341374" y="2085804"/>
                          <a:pt x="1247831" y="2076450"/>
                        </a:cubicBezTo>
                        <a:cubicBezTo>
                          <a:pt x="1222431" y="2070100"/>
                          <a:pt x="1192576" y="2073109"/>
                          <a:pt x="1171631" y="2057400"/>
                        </a:cubicBezTo>
                        <a:cubicBezTo>
                          <a:pt x="1158931" y="2047875"/>
                          <a:pt x="1146993" y="2037239"/>
                          <a:pt x="1133531" y="2028825"/>
                        </a:cubicBezTo>
                        <a:cubicBezTo>
                          <a:pt x="1121490" y="2021300"/>
                          <a:pt x="1107245" y="2017651"/>
                          <a:pt x="1095431" y="2009775"/>
                        </a:cubicBezTo>
                        <a:cubicBezTo>
                          <a:pt x="1019073" y="1958869"/>
                          <a:pt x="1079449" y="1979586"/>
                          <a:pt x="1009706" y="1962150"/>
                        </a:cubicBezTo>
                        <a:cubicBezTo>
                          <a:pt x="1000181" y="1955800"/>
                          <a:pt x="991698" y="1947503"/>
                          <a:pt x="981131" y="1943100"/>
                        </a:cubicBezTo>
                        <a:cubicBezTo>
                          <a:pt x="953327" y="1931515"/>
                          <a:pt x="921234" y="1930022"/>
                          <a:pt x="895406" y="1914525"/>
                        </a:cubicBezTo>
                        <a:cubicBezTo>
                          <a:pt x="879531" y="1905000"/>
                          <a:pt x="865742" y="1890440"/>
                          <a:pt x="847781" y="1885950"/>
                        </a:cubicBezTo>
                        <a:cubicBezTo>
                          <a:pt x="813759" y="1877445"/>
                          <a:pt x="777931" y="1879600"/>
                          <a:pt x="743006" y="1876425"/>
                        </a:cubicBezTo>
                        <a:cubicBezTo>
                          <a:pt x="703337" y="1868491"/>
                          <a:pt x="695288" y="1873168"/>
                          <a:pt x="666806" y="1847850"/>
                        </a:cubicBezTo>
                        <a:cubicBezTo>
                          <a:pt x="646670" y="1829952"/>
                          <a:pt x="609656" y="1790700"/>
                          <a:pt x="609656" y="1790700"/>
                        </a:cubicBezTo>
                        <a:cubicBezTo>
                          <a:pt x="589499" y="1730229"/>
                          <a:pt x="612887" y="1795904"/>
                          <a:pt x="571556" y="1704975"/>
                        </a:cubicBezTo>
                        <a:cubicBezTo>
                          <a:pt x="564481" y="1689410"/>
                          <a:pt x="561568" y="1671849"/>
                          <a:pt x="552506" y="1657350"/>
                        </a:cubicBezTo>
                        <a:cubicBezTo>
                          <a:pt x="507690" y="1585644"/>
                          <a:pt x="531491" y="1685774"/>
                          <a:pt x="485831" y="1571625"/>
                        </a:cubicBezTo>
                        <a:cubicBezTo>
                          <a:pt x="467358" y="1525443"/>
                          <a:pt x="474475" y="1525099"/>
                          <a:pt x="438206" y="1495425"/>
                        </a:cubicBezTo>
                        <a:cubicBezTo>
                          <a:pt x="413633" y="1475320"/>
                          <a:pt x="389231" y="1454610"/>
                          <a:pt x="362006" y="1438275"/>
                        </a:cubicBezTo>
                        <a:lnTo>
                          <a:pt x="352481" y="1419225"/>
                        </a:lnTo>
                        <a:close/>
                      </a:path>
                    </a:pathLst>
                  </a:custGeom>
                  <ask:type>
                    <ask:lineSketchFreehand/>
                  </ask:type>
                </ask:lineSketchStyleProps>
              </a:ext>
            </a:extLst>
          </a:ln>
          <a:effectLst>
            <a:glow rad="254000">
              <a:srgbClr val="FFC000">
                <a:alpha val="1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10" name="Text Box 1">
            <a:extLst>
              <a:ext uri="{FF2B5EF4-FFF2-40B4-BE49-F238E27FC236}">
                <a16:creationId xmlns:a16="http://schemas.microsoft.com/office/drawing/2014/main" id="{E056762D-E190-4D85-9321-3DB2EF5FF95D}"/>
              </a:ext>
            </a:extLst>
          </p:cNvPr>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35 / 36</a:t>
            </a:r>
          </a:p>
        </p:txBody>
      </p:sp>
    </p:spTree>
    <p:extLst>
      <p:ext uri="{BB962C8B-B14F-4D97-AF65-F5344CB8AC3E}">
        <p14:creationId xmlns:p14="http://schemas.microsoft.com/office/powerpoint/2010/main" val="1411579991"/>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1C5488-17D0-4CBA-AC85-FE0ABCFD7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07" y="755501"/>
            <a:ext cx="9504809" cy="64751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5">
            <a:extLst>
              <a:ext uri="{FF2B5EF4-FFF2-40B4-BE49-F238E27FC236}">
                <a16:creationId xmlns:a16="http://schemas.microsoft.com/office/drawing/2014/main" id="{B2445DBF-2566-41E1-AE2D-2EDF90527967}"/>
              </a:ext>
            </a:extLst>
          </p:cNvPr>
          <p:cNvSpPr txBox="1">
            <a:spLocks noChangeArrowheads="1"/>
          </p:cNvSpPr>
          <p:nvPr/>
        </p:nvSpPr>
        <p:spPr bwMode="auto">
          <a:xfrm>
            <a:off x="0" y="7230653"/>
            <a:ext cx="10080625" cy="325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Gazdasági térségek a kora újkorban (kék: európai; sárga: délkelet-ázsiai; zöld: amerikai)</a:t>
            </a:r>
          </a:p>
        </p:txBody>
      </p:sp>
      <p:sp>
        <p:nvSpPr>
          <p:cNvPr id="3" name="Szabadkézi sokszög: alakzat 2">
            <a:extLst>
              <a:ext uri="{FF2B5EF4-FFF2-40B4-BE49-F238E27FC236}">
                <a16:creationId xmlns:a16="http://schemas.microsoft.com/office/drawing/2014/main" id="{E10EE0F9-BBC2-40AD-A5C8-5C6D8E35CE4F}"/>
              </a:ext>
            </a:extLst>
          </p:cNvPr>
          <p:cNvSpPr/>
          <p:nvPr/>
        </p:nvSpPr>
        <p:spPr bwMode="auto">
          <a:xfrm>
            <a:off x="287907" y="2096453"/>
            <a:ext cx="9484193" cy="1110771"/>
          </a:xfrm>
          <a:custGeom>
            <a:avLst/>
            <a:gdLst>
              <a:gd name="connsiteX0" fmla="*/ 0 w 9698183"/>
              <a:gd name="connsiteY0" fmla="*/ 1187412 h 1187412"/>
              <a:gd name="connsiteX1" fmla="*/ 4053386 w 9698183"/>
              <a:gd name="connsiteY1" fmla="*/ 57 h 1187412"/>
              <a:gd name="connsiteX2" fmla="*/ 5813947 w 9698183"/>
              <a:gd name="connsiteY2" fmla="*/ 1132821 h 1187412"/>
              <a:gd name="connsiteX3" fmla="*/ 8038532 w 9698183"/>
              <a:gd name="connsiteY3" fmla="*/ 368546 h 1187412"/>
              <a:gd name="connsiteX4" fmla="*/ 9512490 w 9698183"/>
              <a:gd name="connsiteY4" fmla="*/ 928104 h 1187412"/>
              <a:gd name="connsiteX0" fmla="*/ 0 w 9512793"/>
              <a:gd name="connsiteY0" fmla="*/ 1187412 h 1187412"/>
              <a:gd name="connsiteX1" fmla="*/ 4053386 w 9512793"/>
              <a:gd name="connsiteY1" fmla="*/ 57 h 1187412"/>
              <a:gd name="connsiteX2" fmla="*/ 5813947 w 9512793"/>
              <a:gd name="connsiteY2" fmla="*/ 1132821 h 1187412"/>
              <a:gd name="connsiteX3" fmla="*/ 8038532 w 9512793"/>
              <a:gd name="connsiteY3" fmla="*/ 368546 h 1187412"/>
              <a:gd name="connsiteX4" fmla="*/ 8830102 w 9512793"/>
              <a:gd name="connsiteY4" fmla="*/ 614206 h 1187412"/>
              <a:gd name="connsiteX5" fmla="*/ 9512490 w 9512793"/>
              <a:gd name="connsiteY5" fmla="*/ 928104 h 1187412"/>
              <a:gd name="connsiteX0" fmla="*/ 0 w 9512793"/>
              <a:gd name="connsiteY0" fmla="*/ 1105529 h 1105529"/>
              <a:gd name="connsiteX1" fmla="*/ 4053386 w 9512793"/>
              <a:gd name="connsiteY1" fmla="*/ 61 h 1105529"/>
              <a:gd name="connsiteX2" fmla="*/ 5813947 w 9512793"/>
              <a:gd name="connsiteY2" fmla="*/ 1050938 h 1105529"/>
              <a:gd name="connsiteX3" fmla="*/ 8038532 w 9512793"/>
              <a:gd name="connsiteY3" fmla="*/ 286663 h 1105529"/>
              <a:gd name="connsiteX4" fmla="*/ 8830102 w 9512793"/>
              <a:gd name="connsiteY4" fmla="*/ 532323 h 1105529"/>
              <a:gd name="connsiteX5" fmla="*/ 9512490 w 9512793"/>
              <a:gd name="connsiteY5" fmla="*/ 846221 h 1105529"/>
              <a:gd name="connsiteX0" fmla="*/ 0 w 9512793"/>
              <a:gd name="connsiteY0" fmla="*/ 1127600 h 1127600"/>
              <a:gd name="connsiteX1" fmla="*/ 2402006 w 9512793"/>
              <a:gd name="connsiteY1" fmla="*/ 417916 h 1127600"/>
              <a:gd name="connsiteX2" fmla="*/ 4053386 w 9512793"/>
              <a:gd name="connsiteY2" fmla="*/ 22132 h 1127600"/>
              <a:gd name="connsiteX3" fmla="*/ 5813947 w 9512793"/>
              <a:gd name="connsiteY3" fmla="*/ 1073009 h 1127600"/>
              <a:gd name="connsiteX4" fmla="*/ 8038532 w 9512793"/>
              <a:gd name="connsiteY4" fmla="*/ 308734 h 1127600"/>
              <a:gd name="connsiteX5" fmla="*/ 8830102 w 9512793"/>
              <a:gd name="connsiteY5" fmla="*/ 554394 h 1127600"/>
              <a:gd name="connsiteX6" fmla="*/ 9512490 w 9512793"/>
              <a:gd name="connsiteY6" fmla="*/ 868292 h 1127600"/>
              <a:gd name="connsiteX0" fmla="*/ 0 w 9512793"/>
              <a:gd name="connsiteY0" fmla="*/ 1110771 h 1110771"/>
              <a:gd name="connsiteX1" fmla="*/ 2402006 w 9512793"/>
              <a:gd name="connsiteY1" fmla="*/ 401087 h 1110771"/>
              <a:gd name="connsiteX2" fmla="*/ 4053386 w 9512793"/>
              <a:gd name="connsiteY2" fmla="*/ 5303 h 1110771"/>
              <a:gd name="connsiteX3" fmla="*/ 5390866 w 9512793"/>
              <a:gd name="connsiteY3" fmla="*/ 674043 h 1110771"/>
              <a:gd name="connsiteX4" fmla="*/ 5813947 w 9512793"/>
              <a:gd name="connsiteY4" fmla="*/ 1056180 h 1110771"/>
              <a:gd name="connsiteX5" fmla="*/ 8038532 w 9512793"/>
              <a:gd name="connsiteY5" fmla="*/ 291905 h 1110771"/>
              <a:gd name="connsiteX6" fmla="*/ 8830102 w 9512793"/>
              <a:gd name="connsiteY6" fmla="*/ 537565 h 1110771"/>
              <a:gd name="connsiteX7" fmla="*/ 9512490 w 9512793"/>
              <a:gd name="connsiteY7" fmla="*/ 851463 h 1110771"/>
              <a:gd name="connsiteX0" fmla="*/ 0 w 9512793"/>
              <a:gd name="connsiteY0" fmla="*/ 1110771 h 1110771"/>
              <a:gd name="connsiteX1" fmla="*/ 2402006 w 9512793"/>
              <a:gd name="connsiteY1" fmla="*/ 401087 h 1110771"/>
              <a:gd name="connsiteX2" fmla="*/ 4053386 w 9512793"/>
              <a:gd name="connsiteY2" fmla="*/ 5303 h 1110771"/>
              <a:gd name="connsiteX3" fmla="*/ 5390866 w 9512793"/>
              <a:gd name="connsiteY3" fmla="*/ 674043 h 1110771"/>
              <a:gd name="connsiteX4" fmla="*/ 5950424 w 9512793"/>
              <a:gd name="connsiteY4" fmla="*/ 1083476 h 1110771"/>
              <a:gd name="connsiteX5" fmla="*/ 8038532 w 9512793"/>
              <a:gd name="connsiteY5" fmla="*/ 291905 h 1110771"/>
              <a:gd name="connsiteX6" fmla="*/ 8830102 w 9512793"/>
              <a:gd name="connsiteY6" fmla="*/ 537565 h 1110771"/>
              <a:gd name="connsiteX7" fmla="*/ 9512490 w 9512793"/>
              <a:gd name="connsiteY7" fmla="*/ 851463 h 1110771"/>
              <a:gd name="connsiteX0" fmla="*/ 0 w 9512793"/>
              <a:gd name="connsiteY0" fmla="*/ 1110771 h 1110771"/>
              <a:gd name="connsiteX1" fmla="*/ 2402006 w 9512793"/>
              <a:gd name="connsiteY1" fmla="*/ 401087 h 1110771"/>
              <a:gd name="connsiteX2" fmla="*/ 4053386 w 9512793"/>
              <a:gd name="connsiteY2" fmla="*/ 5303 h 1110771"/>
              <a:gd name="connsiteX3" fmla="*/ 5390866 w 9512793"/>
              <a:gd name="connsiteY3" fmla="*/ 674043 h 1110771"/>
              <a:gd name="connsiteX4" fmla="*/ 6018663 w 9512793"/>
              <a:gd name="connsiteY4" fmla="*/ 974294 h 1110771"/>
              <a:gd name="connsiteX5" fmla="*/ 8038532 w 9512793"/>
              <a:gd name="connsiteY5" fmla="*/ 291905 h 1110771"/>
              <a:gd name="connsiteX6" fmla="*/ 8830102 w 9512793"/>
              <a:gd name="connsiteY6" fmla="*/ 537565 h 1110771"/>
              <a:gd name="connsiteX7" fmla="*/ 9512490 w 9512793"/>
              <a:gd name="connsiteY7" fmla="*/ 851463 h 111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2793" h="1110771">
                <a:moveTo>
                  <a:pt x="0" y="1110771"/>
                </a:moveTo>
                <a:cubicBezTo>
                  <a:pt x="400334" y="974293"/>
                  <a:pt x="1726442" y="585332"/>
                  <a:pt x="2402006" y="401087"/>
                </a:cubicBezTo>
                <a:cubicBezTo>
                  <a:pt x="3077570" y="216842"/>
                  <a:pt x="3555243" y="-40190"/>
                  <a:pt x="4053386" y="5303"/>
                </a:cubicBezTo>
                <a:cubicBezTo>
                  <a:pt x="4551529" y="50796"/>
                  <a:pt x="5097439" y="498897"/>
                  <a:pt x="5390866" y="674043"/>
                </a:cubicBezTo>
                <a:cubicBezTo>
                  <a:pt x="5684293" y="849189"/>
                  <a:pt x="5577386" y="1037984"/>
                  <a:pt x="6018663" y="974294"/>
                </a:cubicBezTo>
                <a:cubicBezTo>
                  <a:pt x="6459940" y="910604"/>
                  <a:pt x="7408460" y="344221"/>
                  <a:pt x="8038532" y="291905"/>
                </a:cubicBezTo>
                <a:cubicBezTo>
                  <a:pt x="8668604" y="239589"/>
                  <a:pt x="8584442" y="444305"/>
                  <a:pt x="8830102" y="537565"/>
                </a:cubicBezTo>
                <a:cubicBezTo>
                  <a:pt x="9075762" y="630825"/>
                  <a:pt x="9526138" y="833266"/>
                  <a:pt x="9512490" y="851463"/>
                </a:cubicBezTo>
              </a:path>
            </a:pathLst>
          </a:custGeom>
          <a:noFill/>
          <a:ln w="3810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11" name="Szabadkézi sokszög: alakzat 10">
            <a:extLst>
              <a:ext uri="{FF2B5EF4-FFF2-40B4-BE49-F238E27FC236}">
                <a16:creationId xmlns:a16="http://schemas.microsoft.com/office/drawing/2014/main" id="{827F0581-1C5C-4D0E-8FCA-6D946A609D15}"/>
              </a:ext>
            </a:extLst>
          </p:cNvPr>
          <p:cNvSpPr/>
          <p:nvPr/>
        </p:nvSpPr>
        <p:spPr bwMode="auto">
          <a:xfrm>
            <a:off x="287907" y="4203823"/>
            <a:ext cx="9477791" cy="1094216"/>
          </a:xfrm>
          <a:custGeom>
            <a:avLst/>
            <a:gdLst>
              <a:gd name="connsiteX0" fmla="*/ 0 w 9430602"/>
              <a:gd name="connsiteY0" fmla="*/ 386252 h 1287086"/>
              <a:gd name="connsiteX1" fmla="*/ 1719617 w 9430602"/>
              <a:gd name="connsiteY1" fmla="*/ 236127 h 1287086"/>
              <a:gd name="connsiteX2" fmla="*/ 2320119 w 9430602"/>
              <a:gd name="connsiteY2" fmla="*/ 1191470 h 1287086"/>
              <a:gd name="connsiteX3" fmla="*/ 3480179 w 9430602"/>
              <a:gd name="connsiteY3" fmla="*/ 1095936 h 1287086"/>
              <a:gd name="connsiteX4" fmla="*/ 3848668 w 9430602"/>
              <a:gd name="connsiteY4" fmla="*/ 686503 h 1287086"/>
              <a:gd name="connsiteX5" fmla="*/ 4899546 w 9430602"/>
              <a:gd name="connsiteY5" fmla="*/ 1287005 h 1287086"/>
              <a:gd name="connsiteX6" fmla="*/ 6155140 w 9430602"/>
              <a:gd name="connsiteY6" fmla="*/ 727446 h 1287086"/>
              <a:gd name="connsiteX7" fmla="*/ 6782937 w 9430602"/>
              <a:gd name="connsiteY7" fmla="*/ 427196 h 1287086"/>
              <a:gd name="connsiteX8" fmla="*/ 7424382 w 9430602"/>
              <a:gd name="connsiteY8" fmla="*/ 577321 h 1287086"/>
              <a:gd name="connsiteX9" fmla="*/ 7847462 w 9430602"/>
              <a:gd name="connsiteY9" fmla="*/ 413548 h 1287086"/>
              <a:gd name="connsiteX10" fmla="*/ 8215952 w 9430602"/>
              <a:gd name="connsiteY10" fmla="*/ 58706 h 1287086"/>
              <a:gd name="connsiteX11" fmla="*/ 9430602 w 9430602"/>
              <a:gd name="connsiteY11" fmla="*/ 4115 h 1287086"/>
              <a:gd name="connsiteX0" fmla="*/ 0 w 9430602"/>
              <a:gd name="connsiteY0" fmla="*/ 222479 h 1287086"/>
              <a:gd name="connsiteX1" fmla="*/ 1719617 w 9430602"/>
              <a:gd name="connsiteY1" fmla="*/ 236127 h 1287086"/>
              <a:gd name="connsiteX2" fmla="*/ 2320119 w 9430602"/>
              <a:gd name="connsiteY2" fmla="*/ 1191470 h 1287086"/>
              <a:gd name="connsiteX3" fmla="*/ 3480179 w 9430602"/>
              <a:gd name="connsiteY3" fmla="*/ 1095936 h 1287086"/>
              <a:gd name="connsiteX4" fmla="*/ 3848668 w 9430602"/>
              <a:gd name="connsiteY4" fmla="*/ 686503 h 1287086"/>
              <a:gd name="connsiteX5" fmla="*/ 4899546 w 9430602"/>
              <a:gd name="connsiteY5" fmla="*/ 1287005 h 1287086"/>
              <a:gd name="connsiteX6" fmla="*/ 6155140 w 9430602"/>
              <a:gd name="connsiteY6" fmla="*/ 727446 h 1287086"/>
              <a:gd name="connsiteX7" fmla="*/ 6782937 w 9430602"/>
              <a:gd name="connsiteY7" fmla="*/ 427196 h 1287086"/>
              <a:gd name="connsiteX8" fmla="*/ 7424382 w 9430602"/>
              <a:gd name="connsiteY8" fmla="*/ 577321 h 1287086"/>
              <a:gd name="connsiteX9" fmla="*/ 7847462 w 9430602"/>
              <a:gd name="connsiteY9" fmla="*/ 413548 h 1287086"/>
              <a:gd name="connsiteX10" fmla="*/ 8215952 w 9430602"/>
              <a:gd name="connsiteY10" fmla="*/ 58706 h 1287086"/>
              <a:gd name="connsiteX11" fmla="*/ 9430602 w 9430602"/>
              <a:gd name="connsiteY11" fmla="*/ 4115 h 1287086"/>
              <a:gd name="connsiteX0" fmla="*/ 0 w 9430602"/>
              <a:gd name="connsiteY0" fmla="*/ 222479 h 1287086"/>
              <a:gd name="connsiteX1" fmla="*/ 1719617 w 9430602"/>
              <a:gd name="connsiteY1" fmla="*/ 236127 h 1287086"/>
              <a:gd name="connsiteX2" fmla="*/ 2320119 w 9430602"/>
              <a:gd name="connsiteY2" fmla="*/ 1191470 h 1287086"/>
              <a:gd name="connsiteX3" fmla="*/ 3480179 w 9430602"/>
              <a:gd name="connsiteY3" fmla="*/ 1095936 h 1287086"/>
              <a:gd name="connsiteX4" fmla="*/ 3848668 w 9430602"/>
              <a:gd name="connsiteY4" fmla="*/ 686503 h 1287086"/>
              <a:gd name="connsiteX5" fmla="*/ 4899546 w 9430602"/>
              <a:gd name="connsiteY5" fmla="*/ 1287005 h 1287086"/>
              <a:gd name="connsiteX6" fmla="*/ 6155140 w 9430602"/>
              <a:gd name="connsiteY6" fmla="*/ 727446 h 1287086"/>
              <a:gd name="connsiteX7" fmla="*/ 6782937 w 9430602"/>
              <a:gd name="connsiteY7" fmla="*/ 427196 h 1287086"/>
              <a:gd name="connsiteX8" fmla="*/ 7424382 w 9430602"/>
              <a:gd name="connsiteY8" fmla="*/ 577321 h 1287086"/>
              <a:gd name="connsiteX9" fmla="*/ 7847462 w 9430602"/>
              <a:gd name="connsiteY9" fmla="*/ 413548 h 1287086"/>
              <a:gd name="connsiteX10" fmla="*/ 8215952 w 9430602"/>
              <a:gd name="connsiteY10" fmla="*/ 58706 h 1287086"/>
              <a:gd name="connsiteX11" fmla="*/ 9430602 w 9430602"/>
              <a:gd name="connsiteY11" fmla="*/ 4115 h 1287086"/>
              <a:gd name="connsiteX0" fmla="*/ 0 w 9430602"/>
              <a:gd name="connsiteY0" fmla="*/ 222479 h 1287086"/>
              <a:gd name="connsiteX1" fmla="*/ 1855028 w 9430602"/>
              <a:gd name="connsiteY1" fmla="*/ 454491 h 1287086"/>
              <a:gd name="connsiteX2" fmla="*/ 2320119 w 9430602"/>
              <a:gd name="connsiteY2" fmla="*/ 1191470 h 1287086"/>
              <a:gd name="connsiteX3" fmla="*/ 3480179 w 9430602"/>
              <a:gd name="connsiteY3" fmla="*/ 1095936 h 1287086"/>
              <a:gd name="connsiteX4" fmla="*/ 3848668 w 9430602"/>
              <a:gd name="connsiteY4" fmla="*/ 686503 h 1287086"/>
              <a:gd name="connsiteX5" fmla="*/ 4899546 w 9430602"/>
              <a:gd name="connsiteY5" fmla="*/ 1287005 h 1287086"/>
              <a:gd name="connsiteX6" fmla="*/ 6155140 w 9430602"/>
              <a:gd name="connsiteY6" fmla="*/ 727446 h 1287086"/>
              <a:gd name="connsiteX7" fmla="*/ 6782937 w 9430602"/>
              <a:gd name="connsiteY7" fmla="*/ 427196 h 1287086"/>
              <a:gd name="connsiteX8" fmla="*/ 7424382 w 9430602"/>
              <a:gd name="connsiteY8" fmla="*/ 577321 h 1287086"/>
              <a:gd name="connsiteX9" fmla="*/ 7847462 w 9430602"/>
              <a:gd name="connsiteY9" fmla="*/ 413548 h 1287086"/>
              <a:gd name="connsiteX10" fmla="*/ 8215952 w 9430602"/>
              <a:gd name="connsiteY10" fmla="*/ 58706 h 1287086"/>
              <a:gd name="connsiteX11" fmla="*/ 9430602 w 9430602"/>
              <a:gd name="connsiteY11" fmla="*/ 4115 h 1287086"/>
              <a:gd name="connsiteX0" fmla="*/ 0 w 9430602"/>
              <a:gd name="connsiteY0" fmla="*/ 222479 h 1287148"/>
              <a:gd name="connsiteX1" fmla="*/ 1855028 w 9430602"/>
              <a:gd name="connsiteY1" fmla="*/ 454491 h 1287148"/>
              <a:gd name="connsiteX2" fmla="*/ 2320119 w 9430602"/>
              <a:gd name="connsiteY2" fmla="*/ 1191470 h 1287148"/>
              <a:gd name="connsiteX3" fmla="*/ 3480179 w 9430602"/>
              <a:gd name="connsiteY3" fmla="*/ 1095936 h 1287148"/>
              <a:gd name="connsiteX4" fmla="*/ 4173657 w 9430602"/>
              <a:gd name="connsiteY4" fmla="*/ 672856 h 1287148"/>
              <a:gd name="connsiteX5" fmla="*/ 4899546 w 9430602"/>
              <a:gd name="connsiteY5" fmla="*/ 1287005 h 1287148"/>
              <a:gd name="connsiteX6" fmla="*/ 6155140 w 9430602"/>
              <a:gd name="connsiteY6" fmla="*/ 727446 h 1287148"/>
              <a:gd name="connsiteX7" fmla="*/ 6782937 w 9430602"/>
              <a:gd name="connsiteY7" fmla="*/ 427196 h 1287148"/>
              <a:gd name="connsiteX8" fmla="*/ 7424382 w 9430602"/>
              <a:gd name="connsiteY8" fmla="*/ 577321 h 1287148"/>
              <a:gd name="connsiteX9" fmla="*/ 7847462 w 9430602"/>
              <a:gd name="connsiteY9" fmla="*/ 413548 h 1287148"/>
              <a:gd name="connsiteX10" fmla="*/ 8215952 w 9430602"/>
              <a:gd name="connsiteY10" fmla="*/ 58706 h 1287148"/>
              <a:gd name="connsiteX11" fmla="*/ 9430602 w 9430602"/>
              <a:gd name="connsiteY11" fmla="*/ 4115 h 1287148"/>
              <a:gd name="connsiteX0" fmla="*/ 0 w 9430602"/>
              <a:gd name="connsiteY0" fmla="*/ 222479 h 1287041"/>
              <a:gd name="connsiteX1" fmla="*/ 1855028 w 9430602"/>
              <a:gd name="connsiteY1" fmla="*/ 454491 h 1287041"/>
              <a:gd name="connsiteX2" fmla="*/ 2320119 w 9430602"/>
              <a:gd name="connsiteY2" fmla="*/ 1191470 h 1287041"/>
              <a:gd name="connsiteX3" fmla="*/ 3480179 w 9430602"/>
              <a:gd name="connsiteY3" fmla="*/ 1095936 h 1287041"/>
              <a:gd name="connsiteX4" fmla="*/ 3984081 w 9430602"/>
              <a:gd name="connsiteY4" fmla="*/ 700151 h 1287041"/>
              <a:gd name="connsiteX5" fmla="*/ 4899546 w 9430602"/>
              <a:gd name="connsiteY5" fmla="*/ 1287005 h 1287041"/>
              <a:gd name="connsiteX6" fmla="*/ 6155140 w 9430602"/>
              <a:gd name="connsiteY6" fmla="*/ 727446 h 1287041"/>
              <a:gd name="connsiteX7" fmla="*/ 6782937 w 9430602"/>
              <a:gd name="connsiteY7" fmla="*/ 427196 h 1287041"/>
              <a:gd name="connsiteX8" fmla="*/ 7424382 w 9430602"/>
              <a:gd name="connsiteY8" fmla="*/ 577321 h 1287041"/>
              <a:gd name="connsiteX9" fmla="*/ 7847462 w 9430602"/>
              <a:gd name="connsiteY9" fmla="*/ 413548 h 1287041"/>
              <a:gd name="connsiteX10" fmla="*/ 8215952 w 9430602"/>
              <a:gd name="connsiteY10" fmla="*/ 58706 h 1287041"/>
              <a:gd name="connsiteX11" fmla="*/ 9430602 w 9430602"/>
              <a:gd name="connsiteY11" fmla="*/ 4115 h 1287041"/>
              <a:gd name="connsiteX0" fmla="*/ 0 w 9430602"/>
              <a:gd name="connsiteY0" fmla="*/ 222479 h 1287041"/>
              <a:gd name="connsiteX1" fmla="*/ 1855028 w 9430602"/>
              <a:gd name="connsiteY1" fmla="*/ 454491 h 1287041"/>
              <a:gd name="connsiteX2" fmla="*/ 2320119 w 9430602"/>
              <a:gd name="connsiteY2" fmla="*/ 1191470 h 1287041"/>
              <a:gd name="connsiteX3" fmla="*/ 3344766 w 9430602"/>
              <a:gd name="connsiteY3" fmla="*/ 1205118 h 1287041"/>
              <a:gd name="connsiteX4" fmla="*/ 3984081 w 9430602"/>
              <a:gd name="connsiteY4" fmla="*/ 700151 h 1287041"/>
              <a:gd name="connsiteX5" fmla="*/ 4899546 w 9430602"/>
              <a:gd name="connsiteY5" fmla="*/ 1287005 h 1287041"/>
              <a:gd name="connsiteX6" fmla="*/ 6155140 w 9430602"/>
              <a:gd name="connsiteY6" fmla="*/ 727446 h 1287041"/>
              <a:gd name="connsiteX7" fmla="*/ 6782937 w 9430602"/>
              <a:gd name="connsiteY7" fmla="*/ 427196 h 1287041"/>
              <a:gd name="connsiteX8" fmla="*/ 7424382 w 9430602"/>
              <a:gd name="connsiteY8" fmla="*/ 577321 h 1287041"/>
              <a:gd name="connsiteX9" fmla="*/ 7847462 w 9430602"/>
              <a:gd name="connsiteY9" fmla="*/ 413548 h 1287041"/>
              <a:gd name="connsiteX10" fmla="*/ 8215952 w 9430602"/>
              <a:gd name="connsiteY10" fmla="*/ 58706 h 1287041"/>
              <a:gd name="connsiteX11" fmla="*/ 9430602 w 9430602"/>
              <a:gd name="connsiteY11" fmla="*/ 4115 h 1287041"/>
              <a:gd name="connsiteX0" fmla="*/ 0 w 9430602"/>
              <a:gd name="connsiteY0" fmla="*/ 222479 h 1313586"/>
              <a:gd name="connsiteX1" fmla="*/ 1855028 w 9430602"/>
              <a:gd name="connsiteY1" fmla="*/ 454491 h 1313586"/>
              <a:gd name="connsiteX2" fmla="*/ 2320119 w 9430602"/>
              <a:gd name="connsiteY2" fmla="*/ 1191470 h 1313586"/>
              <a:gd name="connsiteX3" fmla="*/ 3344766 w 9430602"/>
              <a:gd name="connsiteY3" fmla="*/ 1205118 h 1313586"/>
              <a:gd name="connsiteX4" fmla="*/ 3984081 w 9430602"/>
              <a:gd name="connsiteY4" fmla="*/ 700151 h 1313586"/>
              <a:gd name="connsiteX5" fmla="*/ 4899546 w 9430602"/>
              <a:gd name="connsiteY5" fmla="*/ 1287005 h 1313586"/>
              <a:gd name="connsiteX6" fmla="*/ 5470648 w 9430602"/>
              <a:gd name="connsiteY6" fmla="*/ 1164176 h 1313586"/>
              <a:gd name="connsiteX7" fmla="*/ 6155140 w 9430602"/>
              <a:gd name="connsiteY7" fmla="*/ 727446 h 1313586"/>
              <a:gd name="connsiteX8" fmla="*/ 6782937 w 9430602"/>
              <a:gd name="connsiteY8" fmla="*/ 427196 h 1313586"/>
              <a:gd name="connsiteX9" fmla="*/ 7424382 w 9430602"/>
              <a:gd name="connsiteY9" fmla="*/ 577321 h 1313586"/>
              <a:gd name="connsiteX10" fmla="*/ 7847462 w 9430602"/>
              <a:gd name="connsiteY10" fmla="*/ 413548 h 1313586"/>
              <a:gd name="connsiteX11" fmla="*/ 8215952 w 9430602"/>
              <a:gd name="connsiteY11" fmla="*/ 58706 h 1313586"/>
              <a:gd name="connsiteX12" fmla="*/ 9430602 w 9430602"/>
              <a:gd name="connsiteY12" fmla="*/ 4115 h 1313586"/>
              <a:gd name="connsiteX0" fmla="*/ 0 w 9430602"/>
              <a:gd name="connsiteY0" fmla="*/ 222479 h 1303360"/>
              <a:gd name="connsiteX1" fmla="*/ 1855028 w 9430602"/>
              <a:gd name="connsiteY1" fmla="*/ 454491 h 1303360"/>
              <a:gd name="connsiteX2" fmla="*/ 2320119 w 9430602"/>
              <a:gd name="connsiteY2" fmla="*/ 1191470 h 1303360"/>
              <a:gd name="connsiteX3" fmla="*/ 3344766 w 9430602"/>
              <a:gd name="connsiteY3" fmla="*/ 1205118 h 1303360"/>
              <a:gd name="connsiteX4" fmla="*/ 4078869 w 9430602"/>
              <a:gd name="connsiteY4" fmla="*/ 850277 h 1303360"/>
              <a:gd name="connsiteX5" fmla="*/ 4899546 w 9430602"/>
              <a:gd name="connsiteY5" fmla="*/ 1287005 h 1303360"/>
              <a:gd name="connsiteX6" fmla="*/ 5470648 w 9430602"/>
              <a:gd name="connsiteY6" fmla="*/ 1164176 h 1303360"/>
              <a:gd name="connsiteX7" fmla="*/ 6155140 w 9430602"/>
              <a:gd name="connsiteY7" fmla="*/ 727446 h 1303360"/>
              <a:gd name="connsiteX8" fmla="*/ 6782937 w 9430602"/>
              <a:gd name="connsiteY8" fmla="*/ 427196 h 1303360"/>
              <a:gd name="connsiteX9" fmla="*/ 7424382 w 9430602"/>
              <a:gd name="connsiteY9" fmla="*/ 577321 h 1303360"/>
              <a:gd name="connsiteX10" fmla="*/ 7847462 w 9430602"/>
              <a:gd name="connsiteY10" fmla="*/ 413548 h 1303360"/>
              <a:gd name="connsiteX11" fmla="*/ 8215952 w 9430602"/>
              <a:gd name="connsiteY11" fmla="*/ 58706 h 1303360"/>
              <a:gd name="connsiteX12" fmla="*/ 9430602 w 9430602"/>
              <a:gd name="connsiteY12" fmla="*/ 4115 h 1303360"/>
              <a:gd name="connsiteX0" fmla="*/ 0 w 9404304"/>
              <a:gd name="connsiteY0" fmla="*/ 177631 h 1258512"/>
              <a:gd name="connsiteX1" fmla="*/ 1855028 w 9404304"/>
              <a:gd name="connsiteY1" fmla="*/ 409643 h 1258512"/>
              <a:gd name="connsiteX2" fmla="*/ 2320119 w 9404304"/>
              <a:gd name="connsiteY2" fmla="*/ 1146622 h 1258512"/>
              <a:gd name="connsiteX3" fmla="*/ 3344766 w 9404304"/>
              <a:gd name="connsiteY3" fmla="*/ 1160270 h 1258512"/>
              <a:gd name="connsiteX4" fmla="*/ 4078869 w 9404304"/>
              <a:gd name="connsiteY4" fmla="*/ 805429 h 1258512"/>
              <a:gd name="connsiteX5" fmla="*/ 4899546 w 9404304"/>
              <a:gd name="connsiteY5" fmla="*/ 1242157 h 1258512"/>
              <a:gd name="connsiteX6" fmla="*/ 5470648 w 9404304"/>
              <a:gd name="connsiteY6" fmla="*/ 1119328 h 1258512"/>
              <a:gd name="connsiteX7" fmla="*/ 6155140 w 9404304"/>
              <a:gd name="connsiteY7" fmla="*/ 682598 h 1258512"/>
              <a:gd name="connsiteX8" fmla="*/ 6782937 w 9404304"/>
              <a:gd name="connsiteY8" fmla="*/ 382348 h 1258512"/>
              <a:gd name="connsiteX9" fmla="*/ 7424382 w 9404304"/>
              <a:gd name="connsiteY9" fmla="*/ 532473 h 1258512"/>
              <a:gd name="connsiteX10" fmla="*/ 7847462 w 9404304"/>
              <a:gd name="connsiteY10" fmla="*/ 368700 h 1258512"/>
              <a:gd name="connsiteX11" fmla="*/ 8215952 w 9404304"/>
              <a:gd name="connsiteY11" fmla="*/ 13858 h 1258512"/>
              <a:gd name="connsiteX12" fmla="*/ 9404304 w 9404304"/>
              <a:gd name="connsiteY12" fmla="*/ 158049 h 1258512"/>
              <a:gd name="connsiteX0" fmla="*/ 0 w 9404304"/>
              <a:gd name="connsiteY0" fmla="*/ 33721 h 1114602"/>
              <a:gd name="connsiteX1" fmla="*/ 1855028 w 9404304"/>
              <a:gd name="connsiteY1" fmla="*/ 265733 h 1114602"/>
              <a:gd name="connsiteX2" fmla="*/ 2320119 w 9404304"/>
              <a:gd name="connsiteY2" fmla="*/ 1002712 h 1114602"/>
              <a:gd name="connsiteX3" fmla="*/ 3344766 w 9404304"/>
              <a:gd name="connsiteY3" fmla="*/ 1016360 h 1114602"/>
              <a:gd name="connsiteX4" fmla="*/ 4078869 w 9404304"/>
              <a:gd name="connsiteY4" fmla="*/ 661519 h 1114602"/>
              <a:gd name="connsiteX5" fmla="*/ 4899546 w 9404304"/>
              <a:gd name="connsiteY5" fmla="*/ 1098247 h 1114602"/>
              <a:gd name="connsiteX6" fmla="*/ 5470648 w 9404304"/>
              <a:gd name="connsiteY6" fmla="*/ 975418 h 1114602"/>
              <a:gd name="connsiteX7" fmla="*/ 6155140 w 9404304"/>
              <a:gd name="connsiteY7" fmla="*/ 538688 h 1114602"/>
              <a:gd name="connsiteX8" fmla="*/ 6782937 w 9404304"/>
              <a:gd name="connsiteY8" fmla="*/ 238438 h 1114602"/>
              <a:gd name="connsiteX9" fmla="*/ 7424382 w 9404304"/>
              <a:gd name="connsiteY9" fmla="*/ 388563 h 1114602"/>
              <a:gd name="connsiteX10" fmla="*/ 7847462 w 9404304"/>
              <a:gd name="connsiteY10" fmla="*/ 224790 h 1114602"/>
              <a:gd name="connsiteX11" fmla="*/ 8097615 w 9404304"/>
              <a:gd name="connsiteY11" fmla="*/ 42226 h 1114602"/>
              <a:gd name="connsiteX12" fmla="*/ 9404304 w 9404304"/>
              <a:gd name="connsiteY12" fmla="*/ 14139 h 1114602"/>
              <a:gd name="connsiteX0" fmla="*/ 0 w 9404304"/>
              <a:gd name="connsiteY0" fmla="*/ 33721 h 1114602"/>
              <a:gd name="connsiteX1" fmla="*/ 1855028 w 9404304"/>
              <a:gd name="connsiteY1" fmla="*/ 265733 h 1114602"/>
              <a:gd name="connsiteX2" fmla="*/ 2320119 w 9404304"/>
              <a:gd name="connsiteY2" fmla="*/ 1002712 h 1114602"/>
              <a:gd name="connsiteX3" fmla="*/ 3344766 w 9404304"/>
              <a:gd name="connsiteY3" fmla="*/ 1016360 h 1114602"/>
              <a:gd name="connsiteX4" fmla="*/ 4078869 w 9404304"/>
              <a:gd name="connsiteY4" fmla="*/ 661519 h 1114602"/>
              <a:gd name="connsiteX5" fmla="*/ 4899546 w 9404304"/>
              <a:gd name="connsiteY5" fmla="*/ 1098247 h 1114602"/>
              <a:gd name="connsiteX6" fmla="*/ 5470648 w 9404304"/>
              <a:gd name="connsiteY6" fmla="*/ 975418 h 1114602"/>
              <a:gd name="connsiteX7" fmla="*/ 6155140 w 9404304"/>
              <a:gd name="connsiteY7" fmla="*/ 538688 h 1114602"/>
              <a:gd name="connsiteX8" fmla="*/ 6782937 w 9404304"/>
              <a:gd name="connsiteY8" fmla="*/ 238438 h 1114602"/>
              <a:gd name="connsiteX9" fmla="*/ 7424382 w 9404304"/>
              <a:gd name="connsiteY9" fmla="*/ 388563 h 1114602"/>
              <a:gd name="connsiteX10" fmla="*/ 7847462 w 9404304"/>
              <a:gd name="connsiteY10" fmla="*/ 224790 h 1114602"/>
              <a:gd name="connsiteX11" fmla="*/ 8097615 w 9404304"/>
              <a:gd name="connsiteY11" fmla="*/ 42226 h 1114602"/>
              <a:gd name="connsiteX12" fmla="*/ 9404304 w 9404304"/>
              <a:gd name="connsiteY12" fmla="*/ 14139 h 1114602"/>
              <a:gd name="connsiteX0" fmla="*/ 0 w 9404304"/>
              <a:gd name="connsiteY0" fmla="*/ 33721 h 1114602"/>
              <a:gd name="connsiteX1" fmla="*/ 1723541 w 9404304"/>
              <a:gd name="connsiteY1" fmla="*/ 438011 h 1114602"/>
              <a:gd name="connsiteX2" fmla="*/ 2320119 w 9404304"/>
              <a:gd name="connsiteY2" fmla="*/ 1002712 h 1114602"/>
              <a:gd name="connsiteX3" fmla="*/ 3344766 w 9404304"/>
              <a:gd name="connsiteY3" fmla="*/ 1016360 h 1114602"/>
              <a:gd name="connsiteX4" fmla="*/ 4078869 w 9404304"/>
              <a:gd name="connsiteY4" fmla="*/ 661519 h 1114602"/>
              <a:gd name="connsiteX5" fmla="*/ 4899546 w 9404304"/>
              <a:gd name="connsiteY5" fmla="*/ 1098247 h 1114602"/>
              <a:gd name="connsiteX6" fmla="*/ 5470648 w 9404304"/>
              <a:gd name="connsiteY6" fmla="*/ 975418 h 1114602"/>
              <a:gd name="connsiteX7" fmla="*/ 6155140 w 9404304"/>
              <a:gd name="connsiteY7" fmla="*/ 538688 h 1114602"/>
              <a:gd name="connsiteX8" fmla="*/ 6782937 w 9404304"/>
              <a:gd name="connsiteY8" fmla="*/ 238438 h 1114602"/>
              <a:gd name="connsiteX9" fmla="*/ 7424382 w 9404304"/>
              <a:gd name="connsiteY9" fmla="*/ 388563 h 1114602"/>
              <a:gd name="connsiteX10" fmla="*/ 7847462 w 9404304"/>
              <a:gd name="connsiteY10" fmla="*/ 224790 h 1114602"/>
              <a:gd name="connsiteX11" fmla="*/ 8097615 w 9404304"/>
              <a:gd name="connsiteY11" fmla="*/ 42226 h 1114602"/>
              <a:gd name="connsiteX12" fmla="*/ 9404304 w 9404304"/>
              <a:gd name="connsiteY12" fmla="*/ 14139 h 1114602"/>
              <a:gd name="connsiteX0" fmla="*/ 0 w 9417453"/>
              <a:gd name="connsiteY0" fmla="*/ 285512 h 1114602"/>
              <a:gd name="connsiteX1" fmla="*/ 1736690 w 9417453"/>
              <a:gd name="connsiteY1" fmla="*/ 438011 h 1114602"/>
              <a:gd name="connsiteX2" fmla="*/ 2333268 w 9417453"/>
              <a:gd name="connsiteY2" fmla="*/ 1002712 h 1114602"/>
              <a:gd name="connsiteX3" fmla="*/ 3357915 w 9417453"/>
              <a:gd name="connsiteY3" fmla="*/ 1016360 h 1114602"/>
              <a:gd name="connsiteX4" fmla="*/ 4092018 w 9417453"/>
              <a:gd name="connsiteY4" fmla="*/ 661519 h 1114602"/>
              <a:gd name="connsiteX5" fmla="*/ 4912695 w 9417453"/>
              <a:gd name="connsiteY5" fmla="*/ 1098247 h 1114602"/>
              <a:gd name="connsiteX6" fmla="*/ 5483797 w 9417453"/>
              <a:gd name="connsiteY6" fmla="*/ 975418 h 1114602"/>
              <a:gd name="connsiteX7" fmla="*/ 6168289 w 9417453"/>
              <a:gd name="connsiteY7" fmla="*/ 538688 h 1114602"/>
              <a:gd name="connsiteX8" fmla="*/ 6796086 w 9417453"/>
              <a:gd name="connsiteY8" fmla="*/ 238438 h 1114602"/>
              <a:gd name="connsiteX9" fmla="*/ 7437531 w 9417453"/>
              <a:gd name="connsiteY9" fmla="*/ 388563 h 1114602"/>
              <a:gd name="connsiteX10" fmla="*/ 7860611 w 9417453"/>
              <a:gd name="connsiteY10" fmla="*/ 224790 h 1114602"/>
              <a:gd name="connsiteX11" fmla="*/ 8110764 w 9417453"/>
              <a:gd name="connsiteY11" fmla="*/ 42226 h 1114602"/>
              <a:gd name="connsiteX12" fmla="*/ 9417453 w 9417453"/>
              <a:gd name="connsiteY12" fmla="*/ 14139 h 1114602"/>
              <a:gd name="connsiteX0" fmla="*/ 0 w 9391156"/>
              <a:gd name="connsiteY0" fmla="*/ 255262 h 1084352"/>
              <a:gd name="connsiteX1" fmla="*/ 1736690 w 9391156"/>
              <a:gd name="connsiteY1" fmla="*/ 407761 h 1084352"/>
              <a:gd name="connsiteX2" fmla="*/ 2333268 w 9391156"/>
              <a:gd name="connsiteY2" fmla="*/ 972462 h 1084352"/>
              <a:gd name="connsiteX3" fmla="*/ 3357915 w 9391156"/>
              <a:gd name="connsiteY3" fmla="*/ 986110 h 1084352"/>
              <a:gd name="connsiteX4" fmla="*/ 4092018 w 9391156"/>
              <a:gd name="connsiteY4" fmla="*/ 631269 h 1084352"/>
              <a:gd name="connsiteX5" fmla="*/ 4912695 w 9391156"/>
              <a:gd name="connsiteY5" fmla="*/ 1067997 h 1084352"/>
              <a:gd name="connsiteX6" fmla="*/ 5483797 w 9391156"/>
              <a:gd name="connsiteY6" fmla="*/ 945168 h 1084352"/>
              <a:gd name="connsiteX7" fmla="*/ 6168289 w 9391156"/>
              <a:gd name="connsiteY7" fmla="*/ 508438 h 1084352"/>
              <a:gd name="connsiteX8" fmla="*/ 6796086 w 9391156"/>
              <a:gd name="connsiteY8" fmla="*/ 208188 h 1084352"/>
              <a:gd name="connsiteX9" fmla="*/ 7437531 w 9391156"/>
              <a:gd name="connsiteY9" fmla="*/ 358313 h 1084352"/>
              <a:gd name="connsiteX10" fmla="*/ 7860611 w 9391156"/>
              <a:gd name="connsiteY10" fmla="*/ 194540 h 1084352"/>
              <a:gd name="connsiteX11" fmla="*/ 8110764 w 9391156"/>
              <a:gd name="connsiteY11" fmla="*/ 11976 h 1084352"/>
              <a:gd name="connsiteX12" fmla="*/ 9391156 w 9391156"/>
              <a:gd name="connsiteY12" fmla="*/ 195924 h 1084352"/>
              <a:gd name="connsiteX0" fmla="*/ 0 w 9391156"/>
              <a:gd name="connsiteY0" fmla="*/ 265126 h 1094216"/>
              <a:gd name="connsiteX1" fmla="*/ 1736690 w 9391156"/>
              <a:gd name="connsiteY1" fmla="*/ 417625 h 1094216"/>
              <a:gd name="connsiteX2" fmla="*/ 2333268 w 9391156"/>
              <a:gd name="connsiteY2" fmla="*/ 982326 h 1094216"/>
              <a:gd name="connsiteX3" fmla="*/ 3357915 w 9391156"/>
              <a:gd name="connsiteY3" fmla="*/ 995974 h 1094216"/>
              <a:gd name="connsiteX4" fmla="*/ 4092018 w 9391156"/>
              <a:gd name="connsiteY4" fmla="*/ 641133 h 1094216"/>
              <a:gd name="connsiteX5" fmla="*/ 4912695 w 9391156"/>
              <a:gd name="connsiteY5" fmla="*/ 1077861 h 1094216"/>
              <a:gd name="connsiteX6" fmla="*/ 5483797 w 9391156"/>
              <a:gd name="connsiteY6" fmla="*/ 955032 h 1094216"/>
              <a:gd name="connsiteX7" fmla="*/ 6168289 w 9391156"/>
              <a:gd name="connsiteY7" fmla="*/ 518302 h 1094216"/>
              <a:gd name="connsiteX8" fmla="*/ 6796086 w 9391156"/>
              <a:gd name="connsiteY8" fmla="*/ 218052 h 1094216"/>
              <a:gd name="connsiteX9" fmla="*/ 7437531 w 9391156"/>
              <a:gd name="connsiteY9" fmla="*/ 368177 h 1094216"/>
              <a:gd name="connsiteX10" fmla="*/ 7860611 w 9391156"/>
              <a:gd name="connsiteY10" fmla="*/ 204404 h 1094216"/>
              <a:gd name="connsiteX11" fmla="*/ 8110764 w 9391156"/>
              <a:gd name="connsiteY11" fmla="*/ 21840 h 1094216"/>
              <a:gd name="connsiteX12" fmla="*/ 9391156 w 9391156"/>
              <a:gd name="connsiteY12" fmla="*/ 73266 h 1094216"/>
              <a:gd name="connsiteX0" fmla="*/ 0 w 9364858"/>
              <a:gd name="connsiteY0" fmla="*/ 172360 h 1094216"/>
              <a:gd name="connsiteX1" fmla="*/ 1710392 w 9364858"/>
              <a:gd name="connsiteY1" fmla="*/ 417625 h 1094216"/>
              <a:gd name="connsiteX2" fmla="*/ 2306970 w 9364858"/>
              <a:gd name="connsiteY2" fmla="*/ 982326 h 1094216"/>
              <a:gd name="connsiteX3" fmla="*/ 3331617 w 9364858"/>
              <a:gd name="connsiteY3" fmla="*/ 995974 h 1094216"/>
              <a:gd name="connsiteX4" fmla="*/ 4065720 w 9364858"/>
              <a:gd name="connsiteY4" fmla="*/ 641133 h 1094216"/>
              <a:gd name="connsiteX5" fmla="*/ 4886397 w 9364858"/>
              <a:gd name="connsiteY5" fmla="*/ 1077861 h 1094216"/>
              <a:gd name="connsiteX6" fmla="*/ 5457499 w 9364858"/>
              <a:gd name="connsiteY6" fmla="*/ 955032 h 1094216"/>
              <a:gd name="connsiteX7" fmla="*/ 6141991 w 9364858"/>
              <a:gd name="connsiteY7" fmla="*/ 518302 h 1094216"/>
              <a:gd name="connsiteX8" fmla="*/ 6769788 w 9364858"/>
              <a:gd name="connsiteY8" fmla="*/ 218052 h 1094216"/>
              <a:gd name="connsiteX9" fmla="*/ 7411233 w 9364858"/>
              <a:gd name="connsiteY9" fmla="*/ 368177 h 1094216"/>
              <a:gd name="connsiteX10" fmla="*/ 7834313 w 9364858"/>
              <a:gd name="connsiteY10" fmla="*/ 204404 h 1094216"/>
              <a:gd name="connsiteX11" fmla="*/ 8084466 w 9364858"/>
              <a:gd name="connsiteY11" fmla="*/ 21840 h 1094216"/>
              <a:gd name="connsiteX12" fmla="*/ 9364858 w 9364858"/>
              <a:gd name="connsiteY12" fmla="*/ 73266 h 109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64858" h="1094216">
                <a:moveTo>
                  <a:pt x="0" y="172360"/>
                </a:moveTo>
                <a:cubicBezTo>
                  <a:pt x="1451855" y="234913"/>
                  <a:pt x="1325897" y="282631"/>
                  <a:pt x="1710392" y="417625"/>
                </a:cubicBezTo>
                <a:cubicBezTo>
                  <a:pt x="2094887" y="552619"/>
                  <a:pt x="2036766" y="885935"/>
                  <a:pt x="2306970" y="982326"/>
                </a:cubicBezTo>
                <a:cubicBezTo>
                  <a:pt x="2577174" y="1078717"/>
                  <a:pt x="3038492" y="1052839"/>
                  <a:pt x="3331617" y="995974"/>
                </a:cubicBezTo>
                <a:cubicBezTo>
                  <a:pt x="3624742" y="939109"/>
                  <a:pt x="3806590" y="627485"/>
                  <a:pt x="4065720" y="641133"/>
                </a:cubicBezTo>
                <a:cubicBezTo>
                  <a:pt x="4324850" y="654781"/>
                  <a:pt x="4654434" y="1025545"/>
                  <a:pt x="4886397" y="1077861"/>
                </a:cubicBezTo>
                <a:cubicBezTo>
                  <a:pt x="5118360" y="1130178"/>
                  <a:pt x="5248233" y="1048292"/>
                  <a:pt x="5457499" y="955032"/>
                </a:cubicBezTo>
                <a:cubicBezTo>
                  <a:pt x="5666765" y="861772"/>
                  <a:pt x="5923276" y="641132"/>
                  <a:pt x="6141991" y="518302"/>
                </a:cubicBezTo>
                <a:cubicBezTo>
                  <a:pt x="6360706" y="395472"/>
                  <a:pt x="6558248" y="243073"/>
                  <a:pt x="6769788" y="218052"/>
                </a:cubicBezTo>
                <a:cubicBezTo>
                  <a:pt x="6981328" y="193031"/>
                  <a:pt x="7233812" y="370452"/>
                  <a:pt x="7411233" y="368177"/>
                </a:cubicBezTo>
                <a:cubicBezTo>
                  <a:pt x="7588654" y="365902"/>
                  <a:pt x="7722108" y="262127"/>
                  <a:pt x="7834313" y="204404"/>
                </a:cubicBezTo>
                <a:cubicBezTo>
                  <a:pt x="7946519" y="146681"/>
                  <a:pt x="7820609" y="90079"/>
                  <a:pt x="8084466" y="21840"/>
                </a:cubicBezTo>
                <a:cubicBezTo>
                  <a:pt x="8348323" y="-46399"/>
                  <a:pt x="8889461" y="66442"/>
                  <a:pt x="9364858" y="73266"/>
                </a:cubicBezTo>
              </a:path>
            </a:pathLst>
          </a:custGeom>
          <a:noFill/>
          <a:ln w="38100" cap="flat" cmpd="sng" algn="ctr">
            <a:solidFill>
              <a:srgbClr val="CC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12" name="Szabadkézi sokszög: alakzat 11">
            <a:extLst>
              <a:ext uri="{FF2B5EF4-FFF2-40B4-BE49-F238E27FC236}">
                <a16:creationId xmlns:a16="http://schemas.microsoft.com/office/drawing/2014/main" id="{F3D52E10-108B-4B43-8F83-F2FD664B54BC}"/>
              </a:ext>
            </a:extLst>
          </p:cNvPr>
          <p:cNvSpPr/>
          <p:nvPr/>
        </p:nvSpPr>
        <p:spPr bwMode="auto">
          <a:xfrm>
            <a:off x="1378424" y="2538484"/>
            <a:ext cx="2661592" cy="2620370"/>
          </a:xfrm>
          <a:custGeom>
            <a:avLst/>
            <a:gdLst>
              <a:gd name="connsiteX0" fmla="*/ 95534 w 2661592"/>
              <a:gd name="connsiteY0" fmla="*/ 791570 h 2620370"/>
              <a:gd name="connsiteX1" fmla="*/ 150125 w 2661592"/>
              <a:gd name="connsiteY1" fmla="*/ 1009934 h 2620370"/>
              <a:gd name="connsiteX2" fmla="*/ 272955 w 2661592"/>
              <a:gd name="connsiteY2" fmla="*/ 1132764 h 2620370"/>
              <a:gd name="connsiteX3" fmla="*/ 395785 w 2661592"/>
              <a:gd name="connsiteY3" fmla="*/ 1214650 h 2620370"/>
              <a:gd name="connsiteX4" fmla="*/ 518615 w 2661592"/>
              <a:gd name="connsiteY4" fmla="*/ 1310185 h 2620370"/>
              <a:gd name="connsiteX5" fmla="*/ 709683 w 2661592"/>
              <a:gd name="connsiteY5" fmla="*/ 1405719 h 2620370"/>
              <a:gd name="connsiteX6" fmla="*/ 750627 w 2661592"/>
              <a:gd name="connsiteY6" fmla="*/ 1501253 h 2620370"/>
              <a:gd name="connsiteX7" fmla="*/ 805218 w 2661592"/>
              <a:gd name="connsiteY7" fmla="*/ 1637731 h 2620370"/>
              <a:gd name="connsiteX8" fmla="*/ 996286 w 2661592"/>
              <a:gd name="connsiteY8" fmla="*/ 1801504 h 2620370"/>
              <a:gd name="connsiteX9" fmla="*/ 1119116 w 2661592"/>
              <a:gd name="connsiteY9" fmla="*/ 1951629 h 2620370"/>
              <a:gd name="connsiteX10" fmla="*/ 1173707 w 2661592"/>
              <a:gd name="connsiteY10" fmla="*/ 2019868 h 2620370"/>
              <a:gd name="connsiteX11" fmla="*/ 1214651 w 2661592"/>
              <a:gd name="connsiteY11" fmla="*/ 2129050 h 2620370"/>
              <a:gd name="connsiteX12" fmla="*/ 1228298 w 2661592"/>
              <a:gd name="connsiteY12" fmla="*/ 2238232 h 2620370"/>
              <a:gd name="connsiteX13" fmla="*/ 1255594 w 2661592"/>
              <a:gd name="connsiteY13" fmla="*/ 2279176 h 2620370"/>
              <a:gd name="connsiteX14" fmla="*/ 1269242 w 2661592"/>
              <a:gd name="connsiteY14" fmla="*/ 2347415 h 2620370"/>
              <a:gd name="connsiteX15" fmla="*/ 1282889 w 2661592"/>
              <a:gd name="connsiteY15" fmla="*/ 2442949 h 2620370"/>
              <a:gd name="connsiteX16" fmla="*/ 1378424 w 2661592"/>
              <a:gd name="connsiteY16" fmla="*/ 2497540 h 2620370"/>
              <a:gd name="connsiteX17" fmla="*/ 1514901 w 2661592"/>
              <a:gd name="connsiteY17" fmla="*/ 2579426 h 2620370"/>
              <a:gd name="connsiteX18" fmla="*/ 1678675 w 2661592"/>
              <a:gd name="connsiteY18" fmla="*/ 2606722 h 2620370"/>
              <a:gd name="connsiteX19" fmla="*/ 1746913 w 2661592"/>
              <a:gd name="connsiteY19" fmla="*/ 2620370 h 2620370"/>
              <a:gd name="connsiteX20" fmla="*/ 1965277 w 2661592"/>
              <a:gd name="connsiteY20" fmla="*/ 2606722 h 2620370"/>
              <a:gd name="connsiteX21" fmla="*/ 2006221 w 2661592"/>
              <a:gd name="connsiteY21" fmla="*/ 2579426 h 2620370"/>
              <a:gd name="connsiteX22" fmla="*/ 2088107 w 2661592"/>
              <a:gd name="connsiteY22" fmla="*/ 2497540 h 2620370"/>
              <a:gd name="connsiteX23" fmla="*/ 2129051 w 2661592"/>
              <a:gd name="connsiteY23" fmla="*/ 2456597 h 2620370"/>
              <a:gd name="connsiteX24" fmla="*/ 2169994 w 2661592"/>
              <a:gd name="connsiteY24" fmla="*/ 2415653 h 2620370"/>
              <a:gd name="connsiteX25" fmla="*/ 2210937 w 2661592"/>
              <a:gd name="connsiteY25" fmla="*/ 2388358 h 2620370"/>
              <a:gd name="connsiteX26" fmla="*/ 2306472 w 2661592"/>
              <a:gd name="connsiteY26" fmla="*/ 2292823 h 2620370"/>
              <a:gd name="connsiteX27" fmla="*/ 2361063 w 2661592"/>
              <a:gd name="connsiteY27" fmla="*/ 2251880 h 2620370"/>
              <a:gd name="connsiteX28" fmla="*/ 2429301 w 2661592"/>
              <a:gd name="connsiteY28" fmla="*/ 2142698 h 2620370"/>
              <a:gd name="connsiteX29" fmla="*/ 2470245 w 2661592"/>
              <a:gd name="connsiteY29" fmla="*/ 2074459 h 2620370"/>
              <a:gd name="connsiteX30" fmla="*/ 2524836 w 2661592"/>
              <a:gd name="connsiteY30" fmla="*/ 1978925 h 2620370"/>
              <a:gd name="connsiteX31" fmla="*/ 2538483 w 2661592"/>
              <a:gd name="connsiteY31" fmla="*/ 1937982 h 2620370"/>
              <a:gd name="connsiteX32" fmla="*/ 2579427 w 2661592"/>
              <a:gd name="connsiteY32" fmla="*/ 1897038 h 2620370"/>
              <a:gd name="connsiteX33" fmla="*/ 2620370 w 2661592"/>
              <a:gd name="connsiteY33" fmla="*/ 1842447 h 2620370"/>
              <a:gd name="connsiteX34" fmla="*/ 2634018 w 2661592"/>
              <a:gd name="connsiteY34" fmla="*/ 1787856 h 2620370"/>
              <a:gd name="connsiteX35" fmla="*/ 2661313 w 2661592"/>
              <a:gd name="connsiteY35" fmla="*/ 1719617 h 2620370"/>
              <a:gd name="connsiteX36" fmla="*/ 2538483 w 2661592"/>
              <a:gd name="connsiteY36" fmla="*/ 1637731 h 2620370"/>
              <a:gd name="connsiteX37" fmla="*/ 2415654 w 2661592"/>
              <a:gd name="connsiteY37" fmla="*/ 1528549 h 2620370"/>
              <a:gd name="connsiteX38" fmla="*/ 2279176 w 2661592"/>
              <a:gd name="connsiteY38" fmla="*/ 1473958 h 2620370"/>
              <a:gd name="connsiteX39" fmla="*/ 2183642 w 2661592"/>
              <a:gd name="connsiteY39" fmla="*/ 1392071 h 2620370"/>
              <a:gd name="connsiteX40" fmla="*/ 2006221 w 2661592"/>
              <a:gd name="connsiteY40" fmla="*/ 1282889 h 2620370"/>
              <a:gd name="connsiteX41" fmla="*/ 1965277 w 2661592"/>
              <a:gd name="connsiteY41" fmla="*/ 1228298 h 2620370"/>
              <a:gd name="connsiteX42" fmla="*/ 1883391 w 2661592"/>
              <a:gd name="connsiteY42" fmla="*/ 1132764 h 2620370"/>
              <a:gd name="connsiteX43" fmla="*/ 1774209 w 2661592"/>
              <a:gd name="connsiteY43" fmla="*/ 1050877 h 2620370"/>
              <a:gd name="connsiteX44" fmla="*/ 1746913 w 2661592"/>
              <a:gd name="connsiteY44" fmla="*/ 1009934 h 2620370"/>
              <a:gd name="connsiteX45" fmla="*/ 1692322 w 2661592"/>
              <a:gd name="connsiteY45" fmla="*/ 941695 h 2620370"/>
              <a:gd name="connsiteX46" fmla="*/ 1651379 w 2661592"/>
              <a:gd name="connsiteY46" fmla="*/ 832513 h 2620370"/>
              <a:gd name="connsiteX47" fmla="*/ 1610436 w 2661592"/>
              <a:gd name="connsiteY47" fmla="*/ 750626 h 2620370"/>
              <a:gd name="connsiteX48" fmla="*/ 1610436 w 2661592"/>
              <a:gd name="connsiteY48" fmla="*/ 586853 h 2620370"/>
              <a:gd name="connsiteX49" fmla="*/ 1651379 w 2661592"/>
              <a:gd name="connsiteY49" fmla="*/ 518615 h 2620370"/>
              <a:gd name="connsiteX50" fmla="*/ 1733266 w 2661592"/>
              <a:gd name="connsiteY50" fmla="*/ 409432 h 2620370"/>
              <a:gd name="connsiteX51" fmla="*/ 1760561 w 2661592"/>
              <a:gd name="connsiteY51" fmla="*/ 368489 h 2620370"/>
              <a:gd name="connsiteX52" fmla="*/ 1746913 w 2661592"/>
              <a:gd name="connsiteY52" fmla="*/ 109182 h 2620370"/>
              <a:gd name="connsiteX53" fmla="*/ 1705970 w 2661592"/>
              <a:gd name="connsiteY53" fmla="*/ 54591 h 2620370"/>
              <a:gd name="connsiteX54" fmla="*/ 1637731 w 2661592"/>
              <a:gd name="connsiteY54" fmla="*/ 0 h 2620370"/>
              <a:gd name="connsiteX55" fmla="*/ 1419367 w 2661592"/>
              <a:gd name="connsiteY55" fmla="*/ 27295 h 2620370"/>
              <a:gd name="connsiteX56" fmla="*/ 1351128 w 2661592"/>
              <a:gd name="connsiteY56" fmla="*/ 40943 h 2620370"/>
              <a:gd name="connsiteX57" fmla="*/ 1269242 w 2661592"/>
              <a:gd name="connsiteY57" fmla="*/ 68238 h 2620370"/>
              <a:gd name="connsiteX58" fmla="*/ 1228298 w 2661592"/>
              <a:gd name="connsiteY58" fmla="*/ 95534 h 2620370"/>
              <a:gd name="connsiteX59" fmla="*/ 1146412 w 2661592"/>
              <a:gd name="connsiteY59" fmla="*/ 109182 h 2620370"/>
              <a:gd name="connsiteX60" fmla="*/ 832513 w 2661592"/>
              <a:gd name="connsiteY60" fmla="*/ 122829 h 2620370"/>
              <a:gd name="connsiteX61" fmla="*/ 668740 w 2661592"/>
              <a:gd name="connsiteY61" fmla="*/ 163773 h 2620370"/>
              <a:gd name="connsiteX62" fmla="*/ 477672 w 2661592"/>
              <a:gd name="connsiteY62" fmla="*/ 232012 h 2620370"/>
              <a:gd name="connsiteX63" fmla="*/ 409433 w 2661592"/>
              <a:gd name="connsiteY63" fmla="*/ 272955 h 2620370"/>
              <a:gd name="connsiteX64" fmla="*/ 368489 w 2661592"/>
              <a:gd name="connsiteY64" fmla="*/ 300250 h 2620370"/>
              <a:gd name="connsiteX65" fmla="*/ 300251 w 2661592"/>
              <a:gd name="connsiteY65" fmla="*/ 327546 h 2620370"/>
              <a:gd name="connsiteX66" fmla="*/ 245660 w 2661592"/>
              <a:gd name="connsiteY66" fmla="*/ 368489 h 2620370"/>
              <a:gd name="connsiteX67" fmla="*/ 204716 w 2661592"/>
              <a:gd name="connsiteY67" fmla="*/ 409432 h 2620370"/>
              <a:gd name="connsiteX68" fmla="*/ 136477 w 2661592"/>
              <a:gd name="connsiteY68" fmla="*/ 436728 h 2620370"/>
              <a:gd name="connsiteX69" fmla="*/ 81886 w 2661592"/>
              <a:gd name="connsiteY69" fmla="*/ 477671 h 2620370"/>
              <a:gd name="connsiteX70" fmla="*/ 40943 w 2661592"/>
              <a:gd name="connsiteY70" fmla="*/ 545910 h 2620370"/>
              <a:gd name="connsiteX71" fmla="*/ 0 w 2661592"/>
              <a:gd name="connsiteY71" fmla="*/ 682388 h 2620370"/>
              <a:gd name="connsiteX72" fmla="*/ 27295 w 2661592"/>
              <a:gd name="connsiteY72" fmla="*/ 818865 h 2620370"/>
              <a:gd name="connsiteX73" fmla="*/ 95534 w 2661592"/>
              <a:gd name="connsiteY73" fmla="*/ 859809 h 2620370"/>
              <a:gd name="connsiteX0" fmla="*/ 95534 w 2661592"/>
              <a:gd name="connsiteY0" fmla="*/ 791570 h 2620370"/>
              <a:gd name="connsiteX1" fmla="*/ 150125 w 2661592"/>
              <a:gd name="connsiteY1" fmla="*/ 1009934 h 2620370"/>
              <a:gd name="connsiteX2" fmla="*/ 272955 w 2661592"/>
              <a:gd name="connsiteY2" fmla="*/ 1132764 h 2620370"/>
              <a:gd name="connsiteX3" fmla="*/ 395785 w 2661592"/>
              <a:gd name="connsiteY3" fmla="*/ 1214650 h 2620370"/>
              <a:gd name="connsiteX4" fmla="*/ 518615 w 2661592"/>
              <a:gd name="connsiteY4" fmla="*/ 1310185 h 2620370"/>
              <a:gd name="connsiteX5" fmla="*/ 709683 w 2661592"/>
              <a:gd name="connsiteY5" fmla="*/ 1405719 h 2620370"/>
              <a:gd name="connsiteX6" fmla="*/ 750627 w 2661592"/>
              <a:gd name="connsiteY6" fmla="*/ 1501253 h 2620370"/>
              <a:gd name="connsiteX7" fmla="*/ 805218 w 2661592"/>
              <a:gd name="connsiteY7" fmla="*/ 1637731 h 2620370"/>
              <a:gd name="connsiteX8" fmla="*/ 996286 w 2661592"/>
              <a:gd name="connsiteY8" fmla="*/ 1801504 h 2620370"/>
              <a:gd name="connsiteX9" fmla="*/ 1119116 w 2661592"/>
              <a:gd name="connsiteY9" fmla="*/ 1951629 h 2620370"/>
              <a:gd name="connsiteX10" fmla="*/ 1173707 w 2661592"/>
              <a:gd name="connsiteY10" fmla="*/ 2019868 h 2620370"/>
              <a:gd name="connsiteX11" fmla="*/ 1214651 w 2661592"/>
              <a:gd name="connsiteY11" fmla="*/ 2129050 h 2620370"/>
              <a:gd name="connsiteX12" fmla="*/ 1228298 w 2661592"/>
              <a:gd name="connsiteY12" fmla="*/ 2238232 h 2620370"/>
              <a:gd name="connsiteX13" fmla="*/ 1255594 w 2661592"/>
              <a:gd name="connsiteY13" fmla="*/ 2279176 h 2620370"/>
              <a:gd name="connsiteX14" fmla="*/ 1269242 w 2661592"/>
              <a:gd name="connsiteY14" fmla="*/ 2347415 h 2620370"/>
              <a:gd name="connsiteX15" fmla="*/ 1282889 w 2661592"/>
              <a:gd name="connsiteY15" fmla="*/ 2442949 h 2620370"/>
              <a:gd name="connsiteX16" fmla="*/ 1378424 w 2661592"/>
              <a:gd name="connsiteY16" fmla="*/ 2497540 h 2620370"/>
              <a:gd name="connsiteX17" fmla="*/ 1514901 w 2661592"/>
              <a:gd name="connsiteY17" fmla="*/ 2579426 h 2620370"/>
              <a:gd name="connsiteX18" fmla="*/ 1678675 w 2661592"/>
              <a:gd name="connsiteY18" fmla="*/ 2606722 h 2620370"/>
              <a:gd name="connsiteX19" fmla="*/ 1746913 w 2661592"/>
              <a:gd name="connsiteY19" fmla="*/ 2620370 h 2620370"/>
              <a:gd name="connsiteX20" fmla="*/ 1965277 w 2661592"/>
              <a:gd name="connsiteY20" fmla="*/ 2606722 h 2620370"/>
              <a:gd name="connsiteX21" fmla="*/ 2006221 w 2661592"/>
              <a:gd name="connsiteY21" fmla="*/ 2579426 h 2620370"/>
              <a:gd name="connsiteX22" fmla="*/ 2088107 w 2661592"/>
              <a:gd name="connsiteY22" fmla="*/ 2497540 h 2620370"/>
              <a:gd name="connsiteX23" fmla="*/ 2129051 w 2661592"/>
              <a:gd name="connsiteY23" fmla="*/ 2456597 h 2620370"/>
              <a:gd name="connsiteX24" fmla="*/ 2169994 w 2661592"/>
              <a:gd name="connsiteY24" fmla="*/ 2415653 h 2620370"/>
              <a:gd name="connsiteX25" fmla="*/ 2210937 w 2661592"/>
              <a:gd name="connsiteY25" fmla="*/ 2388358 h 2620370"/>
              <a:gd name="connsiteX26" fmla="*/ 2306472 w 2661592"/>
              <a:gd name="connsiteY26" fmla="*/ 2292823 h 2620370"/>
              <a:gd name="connsiteX27" fmla="*/ 2361063 w 2661592"/>
              <a:gd name="connsiteY27" fmla="*/ 2251880 h 2620370"/>
              <a:gd name="connsiteX28" fmla="*/ 2429301 w 2661592"/>
              <a:gd name="connsiteY28" fmla="*/ 2142698 h 2620370"/>
              <a:gd name="connsiteX29" fmla="*/ 2470245 w 2661592"/>
              <a:gd name="connsiteY29" fmla="*/ 2074459 h 2620370"/>
              <a:gd name="connsiteX30" fmla="*/ 2524836 w 2661592"/>
              <a:gd name="connsiteY30" fmla="*/ 1978925 h 2620370"/>
              <a:gd name="connsiteX31" fmla="*/ 2538483 w 2661592"/>
              <a:gd name="connsiteY31" fmla="*/ 1937982 h 2620370"/>
              <a:gd name="connsiteX32" fmla="*/ 2579427 w 2661592"/>
              <a:gd name="connsiteY32" fmla="*/ 1897038 h 2620370"/>
              <a:gd name="connsiteX33" fmla="*/ 2620370 w 2661592"/>
              <a:gd name="connsiteY33" fmla="*/ 1842447 h 2620370"/>
              <a:gd name="connsiteX34" fmla="*/ 2634018 w 2661592"/>
              <a:gd name="connsiteY34" fmla="*/ 1787856 h 2620370"/>
              <a:gd name="connsiteX35" fmla="*/ 2661313 w 2661592"/>
              <a:gd name="connsiteY35" fmla="*/ 1719617 h 2620370"/>
              <a:gd name="connsiteX36" fmla="*/ 2538483 w 2661592"/>
              <a:gd name="connsiteY36" fmla="*/ 1637731 h 2620370"/>
              <a:gd name="connsiteX37" fmla="*/ 2415654 w 2661592"/>
              <a:gd name="connsiteY37" fmla="*/ 1528549 h 2620370"/>
              <a:gd name="connsiteX38" fmla="*/ 2279176 w 2661592"/>
              <a:gd name="connsiteY38" fmla="*/ 1473958 h 2620370"/>
              <a:gd name="connsiteX39" fmla="*/ 2183642 w 2661592"/>
              <a:gd name="connsiteY39" fmla="*/ 1392071 h 2620370"/>
              <a:gd name="connsiteX40" fmla="*/ 2006221 w 2661592"/>
              <a:gd name="connsiteY40" fmla="*/ 1282889 h 2620370"/>
              <a:gd name="connsiteX41" fmla="*/ 1965277 w 2661592"/>
              <a:gd name="connsiteY41" fmla="*/ 1228298 h 2620370"/>
              <a:gd name="connsiteX42" fmla="*/ 1883391 w 2661592"/>
              <a:gd name="connsiteY42" fmla="*/ 1132764 h 2620370"/>
              <a:gd name="connsiteX43" fmla="*/ 1774209 w 2661592"/>
              <a:gd name="connsiteY43" fmla="*/ 1050877 h 2620370"/>
              <a:gd name="connsiteX44" fmla="*/ 1746913 w 2661592"/>
              <a:gd name="connsiteY44" fmla="*/ 1009934 h 2620370"/>
              <a:gd name="connsiteX45" fmla="*/ 1692322 w 2661592"/>
              <a:gd name="connsiteY45" fmla="*/ 941695 h 2620370"/>
              <a:gd name="connsiteX46" fmla="*/ 1651379 w 2661592"/>
              <a:gd name="connsiteY46" fmla="*/ 832513 h 2620370"/>
              <a:gd name="connsiteX47" fmla="*/ 1610436 w 2661592"/>
              <a:gd name="connsiteY47" fmla="*/ 750626 h 2620370"/>
              <a:gd name="connsiteX48" fmla="*/ 1610436 w 2661592"/>
              <a:gd name="connsiteY48" fmla="*/ 586853 h 2620370"/>
              <a:gd name="connsiteX49" fmla="*/ 1651379 w 2661592"/>
              <a:gd name="connsiteY49" fmla="*/ 518615 h 2620370"/>
              <a:gd name="connsiteX50" fmla="*/ 1733266 w 2661592"/>
              <a:gd name="connsiteY50" fmla="*/ 409432 h 2620370"/>
              <a:gd name="connsiteX51" fmla="*/ 1760561 w 2661592"/>
              <a:gd name="connsiteY51" fmla="*/ 368489 h 2620370"/>
              <a:gd name="connsiteX52" fmla="*/ 1746913 w 2661592"/>
              <a:gd name="connsiteY52" fmla="*/ 109182 h 2620370"/>
              <a:gd name="connsiteX53" fmla="*/ 1705970 w 2661592"/>
              <a:gd name="connsiteY53" fmla="*/ 54591 h 2620370"/>
              <a:gd name="connsiteX54" fmla="*/ 1637731 w 2661592"/>
              <a:gd name="connsiteY54" fmla="*/ 0 h 2620370"/>
              <a:gd name="connsiteX55" fmla="*/ 1419367 w 2661592"/>
              <a:gd name="connsiteY55" fmla="*/ 27295 h 2620370"/>
              <a:gd name="connsiteX56" fmla="*/ 1351128 w 2661592"/>
              <a:gd name="connsiteY56" fmla="*/ 40943 h 2620370"/>
              <a:gd name="connsiteX57" fmla="*/ 1269242 w 2661592"/>
              <a:gd name="connsiteY57" fmla="*/ 68238 h 2620370"/>
              <a:gd name="connsiteX58" fmla="*/ 1228298 w 2661592"/>
              <a:gd name="connsiteY58" fmla="*/ 95534 h 2620370"/>
              <a:gd name="connsiteX59" fmla="*/ 1146412 w 2661592"/>
              <a:gd name="connsiteY59" fmla="*/ 109182 h 2620370"/>
              <a:gd name="connsiteX60" fmla="*/ 832513 w 2661592"/>
              <a:gd name="connsiteY60" fmla="*/ 122829 h 2620370"/>
              <a:gd name="connsiteX61" fmla="*/ 668740 w 2661592"/>
              <a:gd name="connsiteY61" fmla="*/ 163773 h 2620370"/>
              <a:gd name="connsiteX62" fmla="*/ 477672 w 2661592"/>
              <a:gd name="connsiteY62" fmla="*/ 232012 h 2620370"/>
              <a:gd name="connsiteX63" fmla="*/ 409433 w 2661592"/>
              <a:gd name="connsiteY63" fmla="*/ 272955 h 2620370"/>
              <a:gd name="connsiteX64" fmla="*/ 368489 w 2661592"/>
              <a:gd name="connsiteY64" fmla="*/ 300250 h 2620370"/>
              <a:gd name="connsiteX65" fmla="*/ 300251 w 2661592"/>
              <a:gd name="connsiteY65" fmla="*/ 327546 h 2620370"/>
              <a:gd name="connsiteX66" fmla="*/ 245660 w 2661592"/>
              <a:gd name="connsiteY66" fmla="*/ 368489 h 2620370"/>
              <a:gd name="connsiteX67" fmla="*/ 204716 w 2661592"/>
              <a:gd name="connsiteY67" fmla="*/ 409432 h 2620370"/>
              <a:gd name="connsiteX68" fmla="*/ 136477 w 2661592"/>
              <a:gd name="connsiteY68" fmla="*/ 436728 h 2620370"/>
              <a:gd name="connsiteX69" fmla="*/ 81886 w 2661592"/>
              <a:gd name="connsiteY69" fmla="*/ 477671 h 2620370"/>
              <a:gd name="connsiteX70" fmla="*/ 40943 w 2661592"/>
              <a:gd name="connsiteY70" fmla="*/ 545910 h 2620370"/>
              <a:gd name="connsiteX71" fmla="*/ 0 w 2661592"/>
              <a:gd name="connsiteY71" fmla="*/ 682388 h 2620370"/>
              <a:gd name="connsiteX72" fmla="*/ 27295 w 2661592"/>
              <a:gd name="connsiteY72" fmla="*/ 818865 h 2620370"/>
              <a:gd name="connsiteX73" fmla="*/ 36428 w 2661592"/>
              <a:gd name="connsiteY73" fmla="*/ 918915 h 2620370"/>
              <a:gd name="connsiteX0" fmla="*/ 95534 w 2661592"/>
              <a:gd name="connsiteY0" fmla="*/ 791570 h 2620370"/>
              <a:gd name="connsiteX1" fmla="*/ 150125 w 2661592"/>
              <a:gd name="connsiteY1" fmla="*/ 1009934 h 2620370"/>
              <a:gd name="connsiteX2" fmla="*/ 272955 w 2661592"/>
              <a:gd name="connsiteY2" fmla="*/ 1132764 h 2620370"/>
              <a:gd name="connsiteX3" fmla="*/ 395785 w 2661592"/>
              <a:gd name="connsiteY3" fmla="*/ 1214650 h 2620370"/>
              <a:gd name="connsiteX4" fmla="*/ 518615 w 2661592"/>
              <a:gd name="connsiteY4" fmla="*/ 1310185 h 2620370"/>
              <a:gd name="connsiteX5" fmla="*/ 709683 w 2661592"/>
              <a:gd name="connsiteY5" fmla="*/ 1405719 h 2620370"/>
              <a:gd name="connsiteX6" fmla="*/ 750627 w 2661592"/>
              <a:gd name="connsiteY6" fmla="*/ 1501253 h 2620370"/>
              <a:gd name="connsiteX7" fmla="*/ 805218 w 2661592"/>
              <a:gd name="connsiteY7" fmla="*/ 1637731 h 2620370"/>
              <a:gd name="connsiteX8" fmla="*/ 996286 w 2661592"/>
              <a:gd name="connsiteY8" fmla="*/ 1801504 h 2620370"/>
              <a:gd name="connsiteX9" fmla="*/ 1119116 w 2661592"/>
              <a:gd name="connsiteY9" fmla="*/ 1951629 h 2620370"/>
              <a:gd name="connsiteX10" fmla="*/ 1173707 w 2661592"/>
              <a:gd name="connsiteY10" fmla="*/ 2019868 h 2620370"/>
              <a:gd name="connsiteX11" fmla="*/ 1214651 w 2661592"/>
              <a:gd name="connsiteY11" fmla="*/ 2129050 h 2620370"/>
              <a:gd name="connsiteX12" fmla="*/ 1228298 w 2661592"/>
              <a:gd name="connsiteY12" fmla="*/ 2238232 h 2620370"/>
              <a:gd name="connsiteX13" fmla="*/ 1255594 w 2661592"/>
              <a:gd name="connsiteY13" fmla="*/ 2279176 h 2620370"/>
              <a:gd name="connsiteX14" fmla="*/ 1269242 w 2661592"/>
              <a:gd name="connsiteY14" fmla="*/ 2347415 h 2620370"/>
              <a:gd name="connsiteX15" fmla="*/ 1282889 w 2661592"/>
              <a:gd name="connsiteY15" fmla="*/ 2442949 h 2620370"/>
              <a:gd name="connsiteX16" fmla="*/ 1378424 w 2661592"/>
              <a:gd name="connsiteY16" fmla="*/ 2497540 h 2620370"/>
              <a:gd name="connsiteX17" fmla="*/ 1514901 w 2661592"/>
              <a:gd name="connsiteY17" fmla="*/ 2579426 h 2620370"/>
              <a:gd name="connsiteX18" fmla="*/ 1678675 w 2661592"/>
              <a:gd name="connsiteY18" fmla="*/ 2606722 h 2620370"/>
              <a:gd name="connsiteX19" fmla="*/ 1746913 w 2661592"/>
              <a:gd name="connsiteY19" fmla="*/ 2620370 h 2620370"/>
              <a:gd name="connsiteX20" fmla="*/ 1965277 w 2661592"/>
              <a:gd name="connsiteY20" fmla="*/ 2606722 h 2620370"/>
              <a:gd name="connsiteX21" fmla="*/ 2006221 w 2661592"/>
              <a:gd name="connsiteY21" fmla="*/ 2579426 h 2620370"/>
              <a:gd name="connsiteX22" fmla="*/ 2088107 w 2661592"/>
              <a:gd name="connsiteY22" fmla="*/ 2497540 h 2620370"/>
              <a:gd name="connsiteX23" fmla="*/ 2129051 w 2661592"/>
              <a:gd name="connsiteY23" fmla="*/ 2456597 h 2620370"/>
              <a:gd name="connsiteX24" fmla="*/ 2169994 w 2661592"/>
              <a:gd name="connsiteY24" fmla="*/ 2415653 h 2620370"/>
              <a:gd name="connsiteX25" fmla="*/ 2210937 w 2661592"/>
              <a:gd name="connsiteY25" fmla="*/ 2388358 h 2620370"/>
              <a:gd name="connsiteX26" fmla="*/ 2306472 w 2661592"/>
              <a:gd name="connsiteY26" fmla="*/ 2292823 h 2620370"/>
              <a:gd name="connsiteX27" fmla="*/ 2361063 w 2661592"/>
              <a:gd name="connsiteY27" fmla="*/ 2251880 h 2620370"/>
              <a:gd name="connsiteX28" fmla="*/ 2429301 w 2661592"/>
              <a:gd name="connsiteY28" fmla="*/ 2142698 h 2620370"/>
              <a:gd name="connsiteX29" fmla="*/ 2470245 w 2661592"/>
              <a:gd name="connsiteY29" fmla="*/ 2074459 h 2620370"/>
              <a:gd name="connsiteX30" fmla="*/ 2524836 w 2661592"/>
              <a:gd name="connsiteY30" fmla="*/ 1978925 h 2620370"/>
              <a:gd name="connsiteX31" fmla="*/ 2538483 w 2661592"/>
              <a:gd name="connsiteY31" fmla="*/ 1937982 h 2620370"/>
              <a:gd name="connsiteX32" fmla="*/ 2579427 w 2661592"/>
              <a:gd name="connsiteY32" fmla="*/ 1897038 h 2620370"/>
              <a:gd name="connsiteX33" fmla="*/ 2620370 w 2661592"/>
              <a:gd name="connsiteY33" fmla="*/ 1842447 h 2620370"/>
              <a:gd name="connsiteX34" fmla="*/ 2634018 w 2661592"/>
              <a:gd name="connsiteY34" fmla="*/ 1787856 h 2620370"/>
              <a:gd name="connsiteX35" fmla="*/ 2661313 w 2661592"/>
              <a:gd name="connsiteY35" fmla="*/ 1719617 h 2620370"/>
              <a:gd name="connsiteX36" fmla="*/ 2538483 w 2661592"/>
              <a:gd name="connsiteY36" fmla="*/ 1637731 h 2620370"/>
              <a:gd name="connsiteX37" fmla="*/ 2415654 w 2661592"/>
              <a:gd name="connsiteY37" fmla="*/ 1528549 h 2620370"/>
              <a:gd name="connsiteX38" fmla="*/ 2279176 w 2661592"/>
              <a:gd name="connsiteY38" fmla="*/ 1473958 h 2620370"/>
              <a:gd name="connsiteX39" fmla="*/ 2183642 w 2661592"/>
              <a:gd name="connsiteY39" fmla="*/ 1392071 h 2620370"/>
              <a:gd name="connsiteX40" fmla="*/ 2006221 w 2661592"/>
              <a:gd name="connsiteY40" fmla="*/ 1282889 h 2620370"/>
              <a:gd name="connsiteX41" fmla="*/ 1965277 w 2661592"/>
              <a:gd name="connsiteY41" fmla="*/ 1228298 h 2620370"/>
              <a:gd name="connsiteX42" fmla="*/ 1883391 w 2661592"/>
              <a:gd name="connsiteY42" fmla="*/ 1132764 h 2620370"/>
              <a:gd name="connsiteX43" fmla="*/ 1774209 w 2661592"/>
              <a:gd name="connsiteY43" fmla="*/ 1050877 h 2620370"/>
              <a:gd name="connsiteX44" fmla="*/ 1746913 w 2661592"/>
              <a:gd name="connsiteY44" fmla="*/ 1009934 h 2620370"/>
              <a:gd name="connsiteX45" fmla="*/ 1692322 w 2661592"/>
              <a:gd name="connsiteY45" fmla="*/ 941695 h 2620370"/>
              <a:gd name="connsiteX46" fmla="*/ 1651379 w 2661592"/>
              <a:gd name="connsiteY46" fmla="*/ 832513 h 2620370"/>
              <a:gd name="connsiteX47" fmla="*/ 1610436 w 2661592"/>
              <a:gd name="connsiteY47" fmla="*/ 750626 h 2620370"/>
              <a:gd name="connsiteX48" fmla="*/ 1610436 w 2661592"/>
              <a:gd name="connsiteY48" fmla="*/ 586853 h 2620370"/>
              <a:gd name="connsiteX49" fmla="*/ 1651379 w 2661592"/>
              <a:gd name="connsiteY49" fmla="*/ 518615 h 2620370"/>
              <a:gd name="connsiteX50" fmla="*/ 1733266 w 2661592"/>
              <a:gd name="connsiteY50" fmla="*/ 409432 h 2620370"/>
              <a:gd name="connsiteX51" fmla="*/ 1760561 w 2661592"/>
              <a:gd name="connsiteY51" fmla="*/ 368489 h 2620370"/>
              <a:gd name="connsiteX52" fmla="*/ 1746913 w 2661592"/>
              <a:gd name="connsiteY52" fmla="*/ 109182 h 2620370"/>
              <a:gd name="connsiteX53" fmla="*/ 1705970 w 2661592"/>
              <a:gd name="connsiteY53" fmla="*/ 54591 h 2620370"/>
              <a:gd name="connsiteX54" fmla="*/ 1637731 w 2661592"/>
              <a:gd name="connsiteY54" fmla="*/ 0 h 2620370"/>
              <a:gd name="connsiteX55" fmla="*/ 1419367 w 2661592"/>
              <a:gd name="connsiteY55" fmla="*/ 27295 h 2620370"/>
              <a:gd name="connsiteX56" fmla="*/ 1351128 w 2661592"/>
              <a:gd name="connsiteY56" fmla="*/ 40943 h 2620370"/>
              <a:gd name="connsiteX57" fmla="*/ 1269242 w 2661592"/>
              <a:gd name="connsiteY57" fmla="*/ 68238 h 2620370"/>
              <a:gd name="connsiteX58" fmla="*/ 1228298 w 2661592"/>
              <a:gd name="connsiteY58" fmla="*/ 95534 h 2620370"/>
              <a:gd name="connsiteX59" fmla="*/ 1146412 w 2661592"/>
              <a:gd name="connsiteY59" fmla="*/ 109182 h 2620370"/>
              <a:gd name="connsiteX60" fmla="*/ 832513 w 2661592"/>
              <a:gd name="connsiteY60" fmla="*/ 122829 h 2620370"/>
              <a:gd name="connsiteX61" fmla="*/ 668740 w 2661592"/>
              <a:gd name="connsiteY61" fmla="*/ 163773 h 2620370"/>
              <a:gd name="connsiteX62" fmla="*/ 477672 w 2661592"/>
              <a:gd name="connsiteY62" fmla="*/ 232012 h 2620370"/>
              <a:gd name="connsiteX63" fmla="*/ 409433 w 2661592"/>
              <a:gd name="connsiteY63" fmla="*/ 272955 h 2620370"/>
              <a:gd name="connsiteX64" fmla="*/ 368489 w 2661592"/>
              <a:gd name="connsiteY64" fmla="*/ 300250 h 2620370"/>
              <a:gd name="connsiteX65" fmla="*/ 300251 w 2661592"/>
              <a:gd name="connsiteY65" fmla="*/ 327546 h 2620370"/>
              <a:gd name="connsiteX66" fmla="*/ 245660 w 2661592"/>
              <a:gd name="connsiteY66" fmla="*/ 368489 h 2620370"/>
              <a:gd name="connsiteX67" fmla="*/ 204716 w 2661592"/>
              <a:gd name="connsiteY67" fmla="*/ 409432 h 2620370"/>
              <a:gd name="connsiteX68" fmla="*/ 136477 w 2661592"/>
              <a:gd name="connsiteY68" fmla="*/ 436728 h 2620370"/>
              <a:gd name="connsiteX69" fmla="*/ 81886 w 2661592"/>
              <a:gd name="connsiteY69" fmla="*/ 477671 h 2620370"/>
              <a:gd name="connsiteX70" fmla="*/ 40943 w 2661592"/>
              <a:gd name="connsiteY70" fmla="*/ 545910 h 2620370"/>
              <a:gd name="connsiteX71" fmla="*/ 0 w 2661592"/>
              <a:gd name="connsiteY71" fmla="*/ 682388 h 2620370"/>
              <a:gd name="connsiteX72" fmla="*/ 27295 w 2661592"/>
              <a:gd name="connsiteY72" fmla="*/ 818865 h 2620370"/>
              <a:gd name="connsiteX73" fmla="*/ 92057 w 2661592"/>
              <a:gd name="connsiteY73" fmla="*/ 790273 h 2620370"/>
              <a:gd name="connsiteX0" fmla="*/ 95534 w 2661592"/>
              <a:gd name="connsiteY0" fmla="*/ 791570 h 2620370"/>
              <a:gd name="connsiteX1" fmla="*/ 150125 w 2661592"/>
              <a:gd name="connsiteY1" fmla="*/ 1009934 h 2620370"/>
              <a:gd name="connsiteX2" fmla="*/ 272955 w 2661592"/>
              <a:gd name="connsiteY2" fmla="*/ 1132764 h 2620370"/>
              <a:gd name="connsiteX3" fmla="*/ 395785 w 2661592"/>
              <a:gd name="connsiteY3" fmla="*/ 1214650 h 2620370"/>
              <a:gd name="connsiteX4" fmla="*/ 518615 w 2661592"/>
              <a:gd name="connsiteY4" fmla="*/ 1310185 h 2620370"/>
              <a:gd name="connsiteX5" fmla="*/ 709683 w 2661592"/>
              <a:gd name="connsiteY5" fmla="*/ 1405719 h 2620370"/>
              <a:gd name="connsiteX6" fmla="*/ 750627 w 2661592"/>
              <a:gd name="connsiteY6" fmla="*/ 1501253 h 2620370"/>
              <a:gd name="connsiteX7" fmla="*/ 805218 w 2661592"/>
              <a:gd name="connsiteY7" fmla="*/ 1637731 h 2620370"/>
              <a:gd name="connsiteX8" fmla="*/ 996286 w 2661592"/>
              <a:gd name="connsiteY8" fmla="*/ 1801504 h 2620370"/>
              <a:gd name="connsiteX9" fmla="*/ 1119116 w 2661592"/>
              <a:gd name="connsiteY9" fmla="*/ 1951629 h 2620370"/>
              <a:gd name="connsiteX10" fmla="*/ 1173707 w 2661592"/>
              <a:gd name="connsiteY10" fmla="*/ 2019868 h 2620370"/>
              <a:gd name="connsiteX11" fmla="*/ 1214651 w 2661592"/>
              <a:gd name="connsiteY11" fmla="*/ 2129050 h 2620370"/>
              <a:gd name="connsiteX12" fmla="*/ 1228298 w 2661592"/>
              <a:gd name="connsiteY12" fmla="*/ 2238232 h 2620370"/>
              <a:gd name="connsiteX13" fmla="*/ 1255594 w 2661592"/>
              <a:gd name="connsiteY13" fmla="*/ 2279176 h 2620370"/>
              <a:gd name="connsiteX14" fmla="*/ 1269242 w 2661592"/>
              <a:gd name="connsiteY14" fmla="*/ 2347415 h 2620370"/>
              <a:gd name="connsiteX15" fmla="*/ 1282889 w 2661592"/>
              <a:gd name="connsiteY15" fmla="*/ 2442949 h 2620370"/>
              <a:gd name="connsiteX16" fmla="*/ 1378424 w 2661592"/>
              <a:gd name="connsiteY16" fmla="*/ 2497540 h 2620370"/>
              <a:gd name="connsiteX17" fmla="*/ 1514901 w 2661592"/>
              <a:gd name="connsiteY17" fmla="*/ 2579426 h 2620370"/>
              <a:gd name="connsiteX18" fmla="*/ 1678675 w 2661592"/>
              <a:gd name="connsiteY18" fmla="*/ 2606722 h 2620370"/>
              <a:gd name="connsiteX19" fmla="*/ 1746913 w 2661592"/>
              <a:gd name="connsiteY19" fmla="*/ 2620370 h 2620370"/>
              <a:gd name="connsiteX20" fmla="*/ 1965277 w 2661592"/>
              <a:gd name="connsiteY20" fmla="*/ 2606722 h 2620370"/>
              <a:gd name="connsiteX21" fmla="*/ 2006221 w 2661592"/>
              <a:gd name="connsiteY21" fmla="*/ 2579426 h 2620370"/>
              <a:gd name="connsiteX22" fmla="*/ 2088107 w 2661592"/>
              <a:gd name="connsiteY22" fmla="*/ 2497540 h 2620370"/>
              <a:gd name="connsiteX23" fmla="*/ 2129051 w 2661592"/>
              <a:gd name="connsiteY23" fmla="*/ 2456597 h 2620370"/>
              <a:gd name="connsiteX24" fmla="*/ 2169994 w 2661592"/>
              <a:gd name="connsiteY24" fmla="*/ 2415653 h 2620370"/>
              <a:gd name="connsiteX25" fmla="*/ 2210937 w 2661592"/>
              <a:gd name="connsiteY25" fmla="*/ 2388358 h 2620370"/>
              <a:gd name="connsiteX26" fmla="*/ 2306472 w 2661592"/>
              <a:gd name="connsiteY26" fmla="*/ 2292823 h 2620370"/>
              <a:gd name="connsiteX27" fmla="*/ 2361063 w 2661592"/>
              <a:gd name="connsiteY27" fmla="*/ 2251880 h 2620370"/>
              <a:gd name="connsiteX28" fmla="*/ 2429301 w 2661592"/>
              <a:gd name="connsiteY28" fmla="*/ 2142698 h 2620370"/>
              <a:gd name="connsiteX29" fmla="*/ 2470245 w 2661592"/>
              <a:gd name="connsiteY29" fmla="*/ 2074459 h 2620370"/>
              <a:gd name="connsiteX30" fmla="*/ 2524836 w 2661592"/>
              <a:gd name="connsiteY30" fmla="*/ 1978925 h 2620370"/>
              <a:gd name="connsiteX31" fmla="*/ 2538483 w 2661592"/>
              <a:gd name="connsiteY31" fmla="*/ 1937982 h 2620370"/>
              <a:gd name="connsiteX32" fmla="*/ 2579427 w 2661592"/>
              <a:gd name="connsiteY32" fmla="*/ 1897038 h 2620370"/>
              <a:gd name="connsiteX33" fmla="*/ 2620370 w 2661592"/>
              <a:gd name="connsiteY33" fmla="*/ 1842447 h 2620370"/>
              <a:gd name="connsiteX34" fmla="*/ 2634018 w 2661592"/>
              <a:gd name="connsiteY34" fmla="*/ 1787856 h 2620370"/>
              <a:gd name="connsiteX35" fmla="*/ 2661313 w 2661592"/>
              <a:gd name="connsiteY35" fmla="*/ 1719617 h 2620370"/>
              <a:gd name="connsiteX36" fmla="*/ 2538483 w 2661592"/>
              <a:gd name="connsiteY36" fmla="*/ 1637731 h 2620370"/>
              <a:gd name="connsiteX37" fmla="*/ 2415654 w 2661592"/>
              <a:gd name="connsiteY37" fmla="*/ 1528549 h 2620370"/>
              <a:gd name="connsiteX38" fmla="*/ 2279176 w 2661592"/>
              <a:gd name="connsiteY38" fmla="*/ 1473958 h 2620370"/>
              <a:gd name="connsiteX39" fmla="*/ 2183642 w 2661592"/>
              <a:gd name="connsiteY39" fmla="*/ 1392071 h 2620370"/>
              <a:gd name="connsiteX40" fmla="*/ 2006221 w 2661592"/>
              <a:gd name="connsiteY40" fmla="*/ 1282889 h 2620370"/>
              <a:gd name="connsiteX41" fmla="*/ 1965277 w 2661592"/>
              <a:gd name="connsiteY41" fmla="*/ 1228298 h 2620370"/>
              <a:gd name="connsiteX42" fmla="*/ 1883391 w 2661592"/>
              <a:gd name="connsiteY42" fmla="*/ 1132764 h 2620370"/>
              <a:gd name="connsiteX43" fmla="*/ 1774209 w 2661592"/>
              <a:gd name="connsiteY43" fmla="*/ 1050877 h 2620370"/>
              <a:gd name="connsiteX44" fmla="*/ 1746913 w 2661592"/>
              <a:gd name="connsiteY44" fmla="*/ 1009934 h 2620370"/>
              <a:gd name="connsiteX45" fmla="*/ 1692322 w 2661592"/>
              <a:gd name="connsiteY45" fmla="*/ 941695 h 2620370"/>
              <a:gd name="connsiteX46" fmla="*/ 1651379 w 2661592"/>
              <a:gd name="connsiteY46" fmla="*/ 832513 h 2620370"/>
              <a:gd name="connsiteX47" fmla="*/ 1610436 w 2661592"/>
              <a:gd name="connsiteY47" fmla="*/ 750626 h 2620370"/>
              <a:gd name="connsiteX48" fmla="*/ 1610436 w 2661592"/>
              <a:gd name="connsiteY48" fmla="*/ 586853 h 2620370"/>
              <a:gd name="connsiteX49" fmla="*/ 1651379 w 2661592"/>
              <a:gd name="connsiteY49" fmla="*/ 518615 h 2620370"/>
              <a:gd name="connsiteX50" fmla="*/ 1733266 w 2661592"/>
              <a:gd name="connsiteY50" fmla="*/ 409432 h 2620370"/>
              <a:gd name="connsiteX51" fmla="*/ 1760561 w 2661592"/>
              <a:gd name="connsiteY51" fmla="*/ 368489 h 2620370"/>
              <a:gd name="connsiteX52" fmla="*/ 1746913 w 2661592"/>
              <a:gd name="connsiteY52" fmla="*/ 109182 h 2620370"/>
              <a:gd name="connsiteX53" fmla="*/ 1705970 w 2661592"/>
              <a:gd name="connsiteY53" fmla="*/ 54591 h 2620370"/>
              <a:gd name="connsiteX54" fmla="*/ 1637731 w 2661592"/>
              <a:gd name="connsiteY54" fmla="*/ 0 h 2620370"/>
              <a:gd name="connsiteX55" fmla="*/ 1419367 w 2661592"/>
              <a:gd name="connsiteY55" fmla="*/ 27295 h 2620370"/>
              <a:gd name="connsiteX56" fmla="*/ 1351128 w 2661592"/>
              <a:gd name="connsiteY56" fmla="*/ 40943 h 2620370"/>
              <a:gd name="connsiteX57" fmla="*/ 1269242 w 2661592"/>
              <a:gd name="connsiteY57" fmla="*/ 68238 h 2620370"/>
              <a:gd name="connsiteX58" fmla="*/ 1228298 w 2661592"/>
              <a:gd name="connsiteY58" fmla="*/ 95534 h 2620370"/>
              <a:gd name="connsiteX59" fmla="*/ 1146412 w 2661592"/>
              <a:gd name="connsiteY59" fmla="*/ 109182 h 2620370"/>
              <a:gd name="connsiteX60" fmla="*/ 832513 w 2661592"/>
              <a:gd name="connsiteY60" fmla="*/ 122829 h 2620370"/>
              <a:gd name="connsiteX61" fmla="*/ 668740 w 2661592"/>
              <a:gd name="connsiteY61" fmla="*/ 163773 h 2620370"/>
              <a:gd name="connsiteX62" fmla="*/ 477672 w 2661592"/>
              <a:gd name="connsiteY62" fmla="*/ 232012 h 2620370"/>
              <a:gd name="connsiteX63" fmla="*/ 409433 w 2661592"/>
              <a:gd name="connsiteY63" fmla="*/ 272955 h 2620370"/>
              <a:gd name="connsiteX64" fmla="*/ 368489 w 2661592"/>
              <a:gd name="connsiteY64" fmla="*/ 300250 h 2620370"/>
              <a:gd name="connsiteX65" fmla="*/ 300251 w 2661592"/>
              <a:gd name="connsiteY65" fmla="*/ 327546 h 2620370"/>
              <a:gd name="connsiteX66" fmla="*/ 245660 w 2661592"/>
              <a:gd name="connsiteY66" fmla="*/ 368489 h 2620370"/>
              <a:gd name="connsiteX67" fmla="*/ 204716 w 2661592"/>
              <a:gd name="connsiteY67" fmla="*/ 409432 h 2620370"/>
              <a:gd name="connsiteX68" fmla="*/ 136477 w 2661592"/>
              <a:gd name="connsiteY68" fmla="*/ 436728 h 2620370"/>
              <a:gd name="connsiteX69" fmla="*/ 81886 w 2661592"/>
              <a:gd name="connsiteY69" fmla="*/ 477671 h 2620370"/>
              <a:gd name="connsiteX70" fmla="*/ 40943 w 2661592"/>
              <a:gd name="connsiteY70" fmla="*/ 545910 h 2620370"/>
              <a:gd name="connsiteX71" fmla="*/ 0 w 2661592"/>
              <a:gd name="connsiteY71" fmla="*/ 682388 h 2620370"/>
              <a:gd name="connsiteX72" fmla="*/ 51633 w 2661592"/>
              <a:gd name="connsiteY72" fmla="*/ 742375 h 2620370"/>
              <a:gd name="connsiteX73" fmla="*/ 92057 w 2661592"/>
              <a:gd name="connsiteY73" fmla="*/ 790273 h 262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661592" h="2620370">
                <a:moveTo>
                  <a:pt x="95534" y="791570"/>
                </a:moveTo>
                <a:cubicBezTo>
                  <a:pt x="106366" y="851147"/>
                  <a:pt x="113982" y="949694"/>
                  <a:pt x="150125" y="1009934"/>
                </a:cubicBezTo>
                <a:cubicBezTo>
                  <a:pt x="194317" y="1083589"/>
                  <a:pt x="210565" y="1077307"/>
                  <a:pt x="272955" y="1132764"/>
                </a:cubicBezTo>
                <a:cubicBezTo>
                  <a:pt x="361213" y="1211216"/>
                  <a:pt x="288093" y="1171574"/>
                  <a:pt x="395785" y="1214650"/>
                </a:cubicBezTo>
                <a:cubicBezTo>
                  <a:pt x="436728" y="1246495"/>
                  <a:pt x="472221" y="1286988"/>
                  <a:pt x="518615" y="1310185"/>
                </a:cubicBezTo>
                <a:lnTo>
                  <a:pt x="709683" y="1405719"/>
                </a:lnTo>
                <a:cubicBezTo>
                  <a:pt x="741692" y="1501744"/>
                  <a:pt x="700029" y="1383192"/>
                  <a:pt x="750627" y="1501253"/>
                </a:cubicBezTo>
                <a:cubicBezTo>
                  <a:pt x="769928" y="1546288"/>
                  <a:pt x="779250" y="1596182"/>
                  <a:pt x="805218" y="1637731"/>
                </a:cubicBezTo>
                <a:cubicBezTo>
                  <a:pt x="854736" y="1716960"/>
                  <a:pt x="932280" y="1737498"/>
                  <a:pt x="996286" y="1801504"/>
                </a:cubicBezTo>
                <a:cubicBezTo>
                  <a:pt x="1111397" y="1916615"/>
                  <a:pt x="1022537" y="1818834"/>
                  <a:pt x="1119116" y="1951629"/>
                </a:cubicBezTo>
                <a:cubicBezTo>
                  <a:pt x="1136249" y="1975187"/>
                  <a:pt x="1158720" y="1994890"/>
                  <a:pt x="1173707" y="2019868"/>
                </a:cubicBezTo>
                <a:cubicBezTo>
                  <a:pt x="1185946" y="2040267"/>
                  <a:pt x="1205235" y="2100802"/>
                  <a:pt x="1214651" y="2129050"/>
                </a:cubicBezTo>
                <a:cubicBezTo>
                  <a:pt x="1219200" y="2165444"/>
                  <a:pt x="1218648" y="2202847"/>
                  <a:pt x="1228298" y="2238232"/>
                </a:cubicBezTo>
                <a:cubicBezTo>
                  <a:pt x="1232614" y="2254057"/>
                  <a:pt x="1249835" y="2263818"/>
                  <a:pt x="1255594" y="2279176"/>
                </a:cubicBezTo>
                <a:cubicBezTo>
                  <a:pt x="1263739" y="2300896"/>
                  <a:pt x="1265429" y="2324534"/>
                  <a:pt x="1269242" y="2347415"/>
                </a:cubicBezTo>
                <a:cubicBezTo>
                  <a:pt x="1274530" y="2379145"/>
                  <a:pt x="1269824" y="2413554"/>
                  <a:pt x="1282889" y="2442949"/>
                </a:cubicBezTo>
                <a:cubicBezTo>
                  <a:pt x="1288610" y="2455822"/>
                  <a:pt x="1373847" y="2494794"/>
                  <a:pt x="1378424" y="2497540"/>
                </a:cubicBezTo>
                <a:cubicBezTo>
                  <a:pt x="1431334" y="2529286"/>
                  <a:pt x="1459437" y="2558627"/>
                  <a:pt x="1514901" y="2579426"/>
                </a:cubicBezTo>
                <a:cubicBezTo>
                  <a:pt x="1562634" y="2597326"/>
                  <a:pt x="1633868" y="2599829"/>
                  <a:pt x="1678675" y="2606722"/>
                </a:cubicBezTo>
                <a:cubicBezTo>
                  <a:pt x="1701602" y="2610249"/>
                  <a:pt x="1724167" y="2615821"/>
                  <a:pt x="1746913" y="2620370"/>
                </a:cubicBezTo>
                <a:cubicBezTo>
                  <a:pt x="1819701" y="2615821"/>
                  <a:pt x="1893239" y="2618097"/>
                  <a:pt x="1965277" y="2606722"/>
                </a:cubicBezTo>
                <a:cubicBezTo>
                  <a:pt x="1981479" y="2604164"/>
                  <a:pt x="1993961" y="2590323"/>
                  <a:pt x="2006221" y="2579426"/>
                </a:cubicBezTo>
                <a:cubicBezTo>
                  <a:pt x="2035072" y="2553781"/>
                  <a:pt x="2060812" y="2524835"/>
                  <a:pt x="2088107" y="2497540"/>
                </a:cubicBezTo>
                <a:lnTo>
                  <a:pt x="2129051" y="2456597"/>
                </a:lnTo>
                <a:cubicBezTo>
                  <a:pt x="2142699" y="2442949"/>
                  <a:pt x="2153935" y="2426359"/>
                  <a:pt x="2169994" y="2415653"/>
                </a:cubicBezTo>
                <a:cubicBezTo>
                  <a:pt x="2183642" y="2406555"/>
                  <a:pt x="2198745" y="2399331"/>
                  <a:pt x="2210937" y="2388358"/>
                </a:cubicBezTo>
                <a:cubicBezTo>
                  <a:pt x="2244412" y="2358231"/>
                  <a:pt x="2270443" y="2319844"/>
                  <a:pt x="2306472" y="2292823"/>
                </a:cubicBezTo>
                <a:cubicBezTo>
                  <a:pt x="2324669" y="2279175"/>
                  <a:pt x="2344979" y="2267964"/>
                  <a:pt x="2361063" y="2251880"/>
                </a:cubicBezTo>
                <a:cubicBezTo>
                  <a:pt x="2402541" y="2210402"/>
                  <a:pt x="2402273" y="2191348"/>
                  <a:pt x="2429301" y="2142698"/>
                </a:cubicBezTo>
                <a:cubicBezTo>
                  <a:pt x="2442183" y="2119510"/>
                  <a:pt x="2457363" y="2097647"/>
                  <a:pt x="2470245" y="2074459"/>
                </a:cubicBezTo>
                <a:cubicBezTo>
                  <a:pt x="2527964" y="1970565"/>
                  <a:pt x="2467640" y="2064717"/>
                  <a:pt x="2524836" y="1978925"/>
                </a:cubicBezTo>
                <a:cubicBezTo>
                  <a:pt x="2529385" y="1965277"/>
                  <a:pt x="2530503" y="1949952"/>
                  <a:pt x="2538483" y="1937982"/>
                </a:cubicBezTo>
                <a:cubicBezTo>
                  <a:pt x="2549189" y="1921922"/>
                  <a:pt x="2566866" y="1911693"/>
                  <a:pt x="2579427" y="1897038"/>
                </a:cubicBezTo>
                <a:cubicBezTo>
                  <a:pt x="2594230" y="1879768"/>
                  <a:pt x="2606722" y="1860644"/>
                  <a:pt x="2620370" y="1842447"/>
                </a:cubicBezTo>
                <a:cubicBezTo>
                  <a:pt x="2624919" y="1824250"/>
                  <a:pt x="2628087" y="1805651"/>
                  <a:pt x="2634018" y="1787856"/>
                </a:cubicBezTo>
                <a:cubicBezTo>
                  <a:pt x="2641765" y="1764615"/>
                  <a:pt x="2664352" y="1743926"/>
                  <a:pt x="2661313" y="1719617"/>
                </a:cubicBezTo>
                <a:cubicBezTo>
                  <a:pt x="2657145" y="1686271"/>
                  <a:pt x="2545367" y="1641173"/>
                  <a:pt x="2538483" y="1637731"/>
                </a:cubicBezTo>
                <a:cubicBezTo>
                  <a:pt x="2491837" y="1575537"/>
                  <a:pt x="2496303" y="1568874"/>
                  <a:pt x="2415654" y="1528549"/>
                </a:cubicBezTo>
                <a:cubicBezTo>
                  <a:pt x="2371830" y="1506637"/>
                  <a:pt x="2279176" y="1473958"/>
                  <a:pt x="2279176" y="1473958"/>
                </a:cubicBezTo>
                <a:cubicBezTo>
                  <a:pt x="2239483" y="1434265"/>
                  <a:pt x="2233245" y="1424167"/>
                  <a:pt x="2183642" y="1392071"/>
                </a:cubicBezTo>
                <a:cubicBezTo>
                  <a:pt x="2125341" y="1354347"/>
                  <a:pt x="2006221" y="1282889"/>
                  <a:pt x="2006221" y="1282889"/>
                </a:cubicBezTo>
                <a:cubicBezTo>
                  <a:pt x="1992573" y="1264692"/>
                  <a:pt x="1978498" y="1246807"/>
                  <a:pt x="1965277" y="1228298"/>
                </a:cubicBezTo>
                <a:cubicBezTo>
                  <a:pt x="1932091" y="1181838"/>
                  <a:pt x="1936426" y="1174014"/>
                  <a:pt x="1883391" y="1132764"/>
                </a:cubicBezTo>
                <a:cubicBezTo>
                  <a:pt x="1801766" y="1069278"/>
                  <a:pt x="1831607" y="1119754"/>
                  <a:pt x="1774209" y="1050877"/>
                </a:cubicBezTo>
                <a:cubicBezTo>
                  <a:pt x="1763708" y="1038276"/>
                  <a:pt x="1756755" y="1023056"/>
                  <a:pt x="1746913" y="1009934"/>
                </a:cubicBezTo>
                <a:cubicBezTo>
                  <a:pt x="1729435" y="986630"/>
                  <a:pt x="1710519" y="964441"/>
                  <a:pt x="1692322" y="941695"/>
                </a:cubicBezTo>
                <a:cubicBezTo>
                  <a:pt x="1667162" y="841051"/>
                  <a:pt x="1694199" y="932424"/>
                  <a:pt x="1651379" y="832513"/>
                </a:cubicBezTo>
                <a:cubicBezTo>
                  <a:pt x="1617475" y="753404"/>
                  <a:pt x="1662893" y="829314"/>
                  <a:pt x="1610436" y="750626"/>
                </a:cubicBezTo>
                <a:cubicBezTo>
                  <a:pt x="1593245" y="681862"/>
                  <a:pt x="1583996" y="672784"/>
                  <a:pt x="1610436" y="586853"/>
                </a:cubicBezTo>
                <a:cubicBezTo>
                  <a:pt x="1618237" y="561500"/>
                  <a:pt x="1636280" y="540425"/>
                  <a:pt x="1651379" y="518615"/>
                </a:cubicBezTo>
                <a:cubicBezTo>
                  <a:pt x="1677274" y="481211"/>
                  <a:pt x="1708031" y="447284"/>
                  <a:pt x="1733266" y="409432"/>
                </a:cubicBezTo>
                <a:lnTo>
                  <a:pt x="1760561" y="368489"/>
                </a:lnTo>
                <a:cubicBezTo>
                  <a:pt x="1787058" y="262503"/>
                  <a:pt x="1790812" y="275997"/>
                  <a:pt x="1746913" y="109182"/>
                </a:cubicBezTo>
                <a:cubicBezTo>
                  <a:pt x="1741124" y="87185"/>
                  <a:pt x="1719191" y="73100"/>
                  <a:pt x="1705970" y="54591"/>
                </a:cubicBezTo>
                <a:cubicBezTo>
                  <a:pt x="1667387" y="574"/>
                  <a:pt x="1697137" y="19801"/>
                  <a:pt x="1637731" y="0"/>
                </a:cubicBezTo>
                <a:cubicBezTo>
                  <a:pt x="1512568" y="12516"/>
                  <a:pt x="1522837" y="8482"/>
                  <a:pt x="1419367" y="27295"/>
                </a:cubicBezTo>
                <a:cubicBezTo>
                  <a:pt x="1396544" y="31445"/>
                  <a:pt x="1373507" y="34840"/>
                  <a:pt x="1351128" y="40943"/>
                </a:cubicBezTo>
                <a:cubicBezTo>
                  <a:pt x="1323370" y="48513"/>
                  <a:pt x="1269242" y="68238"/>
                  <a:pt x="1269242" y="68238"/>
                </a:cubicBezTo>
                <a:cubicBezTo>
                  <a:pt x="1255594" y="77337"/>
                  <a:pt x="1243859" y="90347"/>
                  <a:pt x="1228298" y="95534"/>
                </a:cubicBezTo>
                <a:cubicBezTo>
                  <a:pt x="1202046" y="104285"/>
                  <a:pt x="1174018" y="107278"/>
                  <a:pt x="1146412" y="109182"/>
                </a:cubicBezTo>
                <a:cubicBezTo>
                  <a:pt x="1041928" y="116388"/>
                  <a:pt x="937146" y="118280"/>
                  <a:pt x="832513" y="122829"/>
                </a:cubicBezTo>
                <a:cubicBezTo>
                  <a:pt x="768078" y="135716"/>
                  <a:pt x="734781" y="140464"/>
                  <a:pt x="668740" y="163773"/>
                </a:cubicBezTo>
                <a:cubicBezTo>
                  <a:pt x="444495" y="242919"/>
                  <a:pt x="606729" y="199747"/>
                  <a:pt x="477672" y="232012"/>
                </a:cubicBezTo>
                <a:cubicBezTo>
                  <a:pt x="454926" y="245660"/>
                  <a:pt x="431928" y="258896"/>
                  <a:pt x="409433" y="272955"/>
                </a:cubicBezTo>
                <a:cubicBezTo>
                  <a:pt x="395523" y="281648"/>
                  <a:pt x="383160" y="292915"/>
                  <a:pt x="368489" y="300250"/>
                </a:cubicBezTo>
                <a:cubicBezTo>
                  <a:pt x="346577" y="311206"/>
                  <a:pt x="321666" y="315648"/>
                  <a:pt x="300251" y="327546"/>
                </a:cubicBezTo>
                <a:cubicBezTo>
                  <a:pt x="280367" y="338593"/>
                  <a:pt x="262930" y="353686"/>
                  <a:pt x="245660" y="368489"/>
                </a:cubicBezTo>
                <a:cubicBezTo>
                  <a:pt x="231006" y="381050"/>
                  <a:pt x="221083" y="399203"/>
                  <a:pt x="204716" y="409432"/>
                </a:cubicBezTo>
                <a:cubicBezTo>
                  <a:pt x="183941" y="422416"/>
                  <a:pt x="157893" y="424830"/>
                  <a:pt x="136477" y="436728"/>
                </a:cubicBezTo>
                <a:cubicBezTo>
                  <a:pt x="116593" y="447775"/>
                  <a:pt x="100083" y="464023"/>
                  <a:pt x="81886" y="477671"/>
                </a:cubicBezTo>
                <a:cubicBezTo>
                  <a:pt x="68238" y="500417"/>
                  <a:pt x="51920" y="521761"/>
                  <a:pt x="40943" y="545910"/>
                </a:cubicBezTo>
                <a:cubicBezTo>
                  <a:pt x="22485" y="586517"/>
                  <a:pt x="10998" y="638396"/>
                  <a:pt x="0" y="682388"/>
                </a:cubicBezTo>
                <a:cubicBezTo>
                  <a:pt x="9098" y="727880"/>
                  <a:pt x="29638" y="701527"/>
                  <a:pt x="51633" y="742375"/>
                </a:cubicBezTo>
                <a:cubicBezTo>
                  <a:pt x="64209" y="765731"/>
                  <a:pt x="92057" y="790273"/>
                  <a:pt x="92057" y="790273"/>
                </a:cubicBezTo>
              </a:path>
            </a:pathLst>
          </a:custGeom>
          <a:solidFill>
            <a:srgbClr val="92D050">
              <a:alpha val="20000"/>
            </a:srgbClr>
          </a:solidFill>
          <a:ln w="28575" cap="flat" cmpd="sng" algn="ctr">
            <a:solidFill>
              <a:srgbClr val="00823B"/>
            </a:solidFill>
            <a:prstDash val="sysDash"/>
            <a:round/>
            <a:headEnd type="none" w="med" len="med"/>
            <a:tailEnd type="none" w="med" len="med"/>
          </a:ln>
          <a:effectLst>
            <a:glow rad="381000">
              <a:srgbClr val="00B05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13" name="Szabadkézi sokszög: alakzat 12">
            <a:extLst>
              <a:ext uri="{FF2B5EF4-FFF2-40B4-BE49-F238E27FC236}">
                <a16:creationId xmlns:a16="http://schemas.microsoft.com/office/drawing/2014/main" id="{D20AF8E8-B2A5-44AA-A311-0FEF24613C4A}"/>
              </a:ext>
            </a:extLst>
          </p:cNvPr>
          <p:cNvSpPr/>
          <p:nvPr/>
        </p:nvSpPr>
        <p:spPr bwMode="auto">
          <a:xfrm>
            <a:off x="4293704" y="2239617"/>
            <a:ext cx="914400" cy="993913"/>
          </a:xfrm>
          <a:custGeom>
            <a:avLst/>
            <a:gdLst>
              <a:gd name="connsiteX0" fmla="*/ 742122 w 914400"/>
              <a:gd name="connsiteY0" fmla="*/ 914400 h 993913"/>
              <a:gd name="connsiteX1" fmla="*/ 609600 w 914400"/>
              <a:gd name="connsiteY1" fmla="*/ 940905 h 993913"/>
              <a:gd name="connsiteX2" fmla="*/ 463826 w 914400"/>
              <a:gd name="connsiteY2" fmla="*/ 954157 h 993913"/>
              <a:gd name="connsiteX3" fmla="*/ 357809 w 914400"/>
              <a:gd name="connsiteY3" fmla="*/ 980661 h 993913"/>
              <a:gd name="connsiteX4" fmla="*/ 304800 w 914400"/>
              <a:gd name="connsiteY4" fmla="*/ 993913 h 993913"/>
              <a:gd name="connsiteX5" fmla="*/ 212035 w 914400"/>
              <a:gd name="connsiteY5" fmla="*/ 980661 h 993913"/>
              <a:gd name="connsiteX6" fmla="*/ 185531 w 914400"/>
              <a:gd name="connsiteY6" fmla="*/ 940905 h 993913"/>
              <a:gd name="connsiteX7" fmla="*/ 132522 w 914400"/>
              <a:gd name="connsiteY7" fmla="*/ 874644 h 993913"/>
              <a:gd name="connsiteX8" fmla="*/ 119270 w 914400"/>
              <a:gd name="connsiteY8" fmla="*/ 795131 h 993913"/>
              <a:gd name="connsiteX9" fmla="*/ 106018 w 914400"/>
              <a:gd name="connsiteY9" fmla="*/ 662609 h 993913"/>
              <a:gd name="connsiteX10" fmla="*/ 53009 w 914400"/>
              <a:gd name="connsiteY10" fmla="*/ 530087 h 993913"/>
              <a:gd name="connsiteX11" fmla="*/ 0 w 914400"/>
              <a:gd name="connsiteY11" fmla="*/ 424070 h 993913"/>
              <a:gd name="connsiteX12" fmla="*/ 13253 w 914400"/>
              <a:gd name="connsiteY12" fmla="*/ 304800 h 993913"/>
              <a:gd name="connsiteX13" fmla="*/ 39757 w 914400"/>
              <a:gd name="connsiteY13" fmla="*/ 265044 h 993913"/>
              <a:gd name="connsiteX14" fmla="*/ 66261 w 914400"/>
              <a:gd name="connsiteY14" fmla="*/ 198783 h 993913"/>
              <a:gd name="connsiteX15" fmla="*/ 159026 w 914400"/>
              <a:gd name="connsiteY15" fmla="*/ 79513 h 993913"/>
              <a:gd name="connsiteX16" fmla="*/ 238539 w 914400"/>
              <a:gd name="connsiteY16" fmla="*/ 26505 h 993913"/>
              <a:gd name="connsiteX17" fmla="*/ 331305 w 914400"/>
              <a:gd name="connsiteY17" fmla="*/ 0 h 993913"/>
              <a:gd name="connsiteX18" fmla="*/ 463826 w 914400"/>
              <a:gd name="connsiteY18" fmla="*/ 13253 h 993913"/>
              <a:gd name="connsiteX19" fmla="*/ 477079 w 914400"/>
              <a:gd name="connsiteY19" fmla="*/ 53009 h 993913"/>
              <a:gd name="connsiteX20" fmla="*/ 516835 w 914400"/>
              <a:gd name="connsiteY20" fmla="*/ 106018 h 993913"/>
              <a:gd name="connsiteX21" fmla="*/ 609600 w 914400"/>
              <a:gd name="connsiteY21" fmla="*/ 159026 h 993913"/>
              <a:gd name="connsiteX22" fmla="*/ 689113 w 914400"/>
              <a:gd name="connsiteY22" fmla="*/ 225287 h 993913"/>
              <a:gd name="connsiteX23" fmla="*/ 795131 w 914400"/>
              <a:gd name="connsiteY23" fmla="*/ 278296 h 993913"/>
              <a:gd name="connsiteX24" fmla="*/ 861392 w 914400"/>
              <a:gd name="connsiteY24" fmla="*/ 291548 h 993913"/>
              <a:gd name="connsiteX25" fmla="*/ 887896 w 914400"/>
              <a:gd name="connsiteY25" fmla="*/ 318053 h 993913"/>
              <a:gd name="connsiteX26" fmla="*/ 914400 w 914400"/>
              <a:gd name="connsiteY26" fmla="*/ 410818 h 993913"/>
              <a:gd name="connsiteX27" fmla="*/ 901148 w 914400"/>
              <a:gd name="connsiteY27" fmla="*/ 636105 h 993913"/>
              <a:gd name="connsiteX28" fmla="*/ 887896 w 914400"/>
              <a:gd name="connsiteY28" fmla="*/ 675861 h 993913"/>
              <a:gd name="connsiteX29" fmla="*/ 861392 w 914400"/>
              <a:gd name="connsiteY29" fmla="*/ 795131 h 993913"/>
              <a:gd name="connsiteX30" fmla="*/ 768626 w 914400"/>
              <a:gd name="connsiteY30" fmla="*/ 861392 h 993913"/>
              <a:gd name="connsiteX31" fmla="*/ 742122 w 914400"/>
              <a:gd name="connsiteY31" fmla="*/ 914400 h 99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4400" h="993913" fill="none" extrusionOk="0">
                <a:moveTo>
                  <a:pt x="742122" y="914400"/>
                </a:moveTo>
                <a:cubicBezTo>
                  <a:pt x="721846" y="925611"/>
                  <a:pt x="656375" y="941701"/>
                  <a:pt x="609600" y="940905"/>
                </a:cubicBezTo>
                <a:cubicBezTo>
                  <a:pt x="557276" y="947760"/>
                  <a:pt x="506987" y="946555"/>
                  <a:pt x="463826" y="954157"/>
                </a:cubicBezTo>
                <a:cubicBezTo>
                  <a:pt x="430082" y="963214"/>
                  <a:pt x="387933" y="974205"/>
                  <a:pt x="357809" y="980661"/>
                </a:cubicBezTo>
                <a:cubicBezTo>
                  <a:pt x="349617" y="982057"/>
                  <a:pt x="323427" y="992965"/>
                  <a:pt x="304800" y="993913"/>
                </a:cubicBezTo>
                <a:cubicBezTo>
                  <a:pt x="273263" y="989630"/>
                  <a:pt x="239447" y="995520"/>
                  <a:pt x="212035" y="980661"/>
                </a:cubicBezTo>
                <a:cubicBezTo>
                  <a:pt x="198554" y="975255"/>
                  <a:pt x="195933" y="955449"/>
                  <a:pt x="185531" y="940905"/>
                </a:cubicBezTo>
                <a:cubicBezTo>
                  <a:pt x="116932" y="855087"/>
                  <a:pt x="209519" y="994518"/>
                  <a:pt x="132522" y="874644"/>
                </a:cubicBezTo>
                <a:cubicBezTo>
                  <a:pt x="132281" y="847267"/>
                  <a:pt x="126056" y="820613"/>
                  <a:pt x="119270" y="795131"/>
                </a:cubicBezTo>
                <a:cubicBezTo>
                  <a:pt x="113919" y="750557"/>
                  <a:pt x="112894" y="706138"/>
                  <a:pt x="106018" y="662609"/>
                </a:cubicBezTo>
                <a:cubicBezTo>
                  <a:pt x="74481" y="516835"/>
                  <a:pt x="102898" y="596606"/>
                  <a:pt x="53009" y="530087"/>
                </a:cubicBezTo>
                <a:cubicBezTo>
                  <a:pt x="-13800" y="388217"/>
                  <a:pt x="74906" y="513636"/>
                  <a:pt x="0" y="424070"/>
                </a:cubicBezTo>
                <a:cubicBezTo>
                  <a:pt x="5383" y="387164"/>
                  <a:pt x="2634" y="343375"/>
                  <a:pt x="13253" y="304800"/>
                </a:cubicBezTo>
                <a:cubicBezTo>
                  <a:pt x="17597" y="287506"/>
                  <a:pt x="32964" y="278234"/>
                  <a:pt x="39757" y="265044"/>
                </a:cubicBezTo>
                <a:cubicBezTo>
                  <a:pt x="50848" y="243989"/>
                  <a:pt x="57250" y="218805"/>
                  <a:pt x="66261" y="198783"/>
                </a:cubicBezTo>
                <a:cubicBezTo>
                  <a:pt x="81826" y="165999"/>
                  <a:pt x="116481" y="105807"/>
                  <a:pt x="159026" y="79513"/>
                </a:cubicBezTo>
                <a:cubicBezTo>
                  <a:pt x="182292" y="63541"/>
                  <a:pt x="207603" y="40075"/>
                  <a:pt x="238539" y="26505"/>
                </a:cubicBezTo>
                <a:cubicBezTo>
                  <a:pt x="294285" y="13280"/>
                  <a:pt x="264560" y="12822"/>
                  <a:pt x="331305" y="0"/>
                </a:cubicBezTo>
                <a:cubicBezTo>
                  <a:pt x="380322" y="10629"/>
                  <a:pt x="421314" y="-653"/>
                  <a:pt x="463826" y="13253"/>
                </a:cubicBezTo>
                <a:cubicBezTo>
                  <a:pt x="478600" y="19605"/>
                  <a:pt x="470494" y="43556"/>
                  <a:pt x="477079" y="53009"/>
                </a:cubicBezTo>
                <a:cubicBezTo>
                  <a:pt x="487834" y="75281"/>
                  <a:pt x="499793" y="90450"/>
                  <a:pt x="516835" y="106018"/>
                </a:cubicBezTo>
                <a:cubicBezTo>
                  <a:pt x="557635" y="145968"/>
                  <a:pt x="564544" y="144524"/>
                  <a:pt x="609600" y="159026"/>
                </a:cubicBezTo>
                <a:cubicBezTo>
                  <a:pt x="633757" y="185455"/>
                  <a:pt x="652147" y="201837"/>
                  <a:pt x="689113" y="225287"/>
                </a:cubicBezTo>
                <a:cubicBezTo>
                  <a:pt x="723743" y="242396"/>
                  <a:pt x="760879" y="272470"/>
                  <a:pt x="795131" y="278296"/>
                </a:cubicBezTo>
                <a:cubicBezTo>
                  <a:pt x="816664" y="280442"/>
                  <a:pt x="836065" y="286154"/>
                  <a:pt x="861392" y="291548"/>
                </a:cubicBezTo>
                <a:cubicBezTo>
                  <a:pt x="871948" y="300218"/>
                  <a:pt x="882268" y="306839"/>
                  <a:pt x="887896" y="318053"/>
                </a:cubicBezTo>
                <a:cubicBezTo>
                  <a:pt x="894692" y="330441"/>
                  <a:pt x="910873" y="402616"/>
                  <a:pt x="914400" y="410818"/>
                </a:cubicBezTo>
                <a:cubicBezTo>
                  <a:pt x="906494" y="478175"/>
                  <a:pt x="906242" y="554644"/>
                  <a:pt x="901148" y="636105"/>
                </a:cubicBezTo>
                <a:cubicBezTo>
                  <a:pt x="899479" y="650065"/>
                  <a:pt x="891871" y="664831"/>
                  <a:pt x="887896" y="675861"/>
                </a:cubicBezTo>
                <a:cubicBezTo>
                  <a:pt x="881492" y="682645"/>
                  <a:pt x="879344" y="774600"/>
                  <a:pt x="861392" y="795131"/>
                </a:cubicBezTo>
                <a:cubicBezTo>
                  <a:pt x="815479" y="858116"/>
                  <a:pt x="819240" y="842244"/>
                  <a:pt x="768626" y="861392"/>
                </a:cubicBezTo>
                <a:cubicBezTo>
                  <a:pt x="757498" y="863920"/>
                  <a:pt x="773416" y="900901"/>
                  <a:pt x="742122" y="914400"/>
                </a:cubicBezTo>
                <a:close/>
              </a:path>
              <a:path w="914400" h="993913" stroke="0" extrusionOk="0">
                <a:moveTo>
                  <a:pt x="742122" y="914400"/>
                </a:moveTo>
                <a:cubicBezTo>
                  <a:pt x="715447" y="924363"/>
                  <a:pt x="655896" y="942732"/>
                  <a:pt x="609600" y="940905"/>
                </a:cubicBezTo>
                <a:cubicBezTo>
                  <a:pt x="558631" y="948657"/>
                  <a:pt x="507172" y="941570"/>
                  <a:pt x="463826" y="954157"/>
                </a:cubicBezTo>
                <a:cubicBezTo>
                  <a:pt x="429621" y="959554"/>
                  <a:pt x="389764" y="976853"/>
                  <a:pt x="357809" y="980661"/>
                </a:cubicBezTo>
                <a:cubicBezTo>
                  <a:pt x="332821" y="986545"/>
                  <a:pt x="324594" y="987223"/>
                  <a:pt x="304800" y="993913"/>
                </a:cubicBezTo>
                <a:cubicBezTo>
                  <a:pt x="274503" y="992788"/>
                  <a:pt x="238671" y="989356"/>
                  <a:pt x="212035" y="980661"/>
                </a:cubicBezTo>
                <a:cubicBezTo>
                  <a:pt x="195916" y="973870"/>
                  <a:pt x="195458" y="952790"/>
                  <a:pt x="185531" y="940905"/>
                </a:cubicBezTo>
                <a:cubicBezTo>
                  <a:pt x="122714" y="826283"/>
                  <a:pt x="234976" y="1015446"/>
                  <a:pt x="132522" y="874644"/>
                </a:cubicBezTo>
                <a:cubicBezTo>
                  <a:pt x="131577" y="846696"/>
                  <a:pt x="123028" y="821696"/>
                  <a:pt x="119270" y="795131"/>
                </a:cubicBezTo>
                <a:cubicBezTo>
                  <a:pt x="119631" y="750131"/>
                  <a:pt x="113174" y="713621"/>
                  <a:pt x="106018" y="662609"/>
                </a:cubicBezTo>
                <a:cubicBezTo>
                  <a:pt x="66092" y="518346"/>
                  <a:pt x="97077" y="616132"/>
                  <a:pt x="53009" y="530087"/>
                </a:cubicBezTo>
                <a:cubicBezTo>
                  <a:pt x="-6301" y="405436"/>
                  <a:pt x="63725" y="514594"/>
                  <a:pt x="0" y="424070"/>
                </a:cubicBezTo>
                <a:cubicBezTo>
                  <a:pt x="1535" y="382889"/>
                  <a:pt x="6304" y="347308"/>
                  <a:pt x="13253" y="304800"/>
                </a:cubicBezTo>
                <a:cubicBezTo>
                  <a:pt x="17722" y="289691"/>
                  <a:pt x="31701" y="276393"/>
                  <a:pt x="39757" y="265044"/>
                </a:cubicBezTo>
                <a:cubicBezTo>
                  <a:pt x="51034" y="245766"/>
                  <a:pt x="54765" y="219969"/>
                  <a:pt x="66261" y="198783"/>
                </a:cubicBezTo>
                <a:cubicBezTo>
                  <a:pt x="87599" y="153383"/>
                  <a:pt x="122796" y="108483"/>
                  <a:pt x="159026" y="79513"/>
                </a:cubicBezTo>
                <a:cubicBezTo>
                  <a:pt x="181815" y="57200"/>
                  <a:pt x="207804" y="36220"/>
                  <a:pt x="238539" y="26505"/>
                </a:cubicBezTo>
                <a:cubicBezTo>
                  <a:pt x="294628" y="8882"/>
                  <a:pt x="266903" y="18523"/>
                  <a:pt x="331305" y="0"/>
                </a:cubicBezTo>
                <a:cubicBezTo>
                  <a:pt x="367981" y="1702"/>
                  <a:pt x="423360" y="1647"/>
                  <a:pt x="463826" y="13253"/>
                </a:cubicBezTo>
                <a:cubicBezTo>
                  <a:pt x="478698" y="20130"/>
                  <a:pt x="469888" y="39719"/>
                  <a:pt x="477079" y="53009"/>
                </a:cubicBezTo>
                <a:cubicBezTo>
                  <a:pt x="488326" y="72043"/>
                  <a:pt x="502967" y="93582"/>
                  <a:pt x="516835" y="106018"/>
                </a:cubicBezTo>
                <a:cubicBezTo>
                  <a:pt x="558011" y="146727"/>
                  <a:pt x="565588" y="143663"/>
                  <a:pt x="609600" y="159026"/>
                </a:cubicBezTo>
                <a:cubicBezTo>
                  <a:pt x="638132" y="187873"/>
                  <a:pt x="653366" y="205710"/>
                  <a:pt x="689113" y="225287"/>
                </a:cubicBezTo>
                <a:cubicBezTo>
                  <a:pt x="722335" y="245506"/>
                  <a:pt x="753860" y="271944"/>
                  <a:pt x="795131" y="278296"/>
                </a:cubicBezTo>
                <a:cubicBezTo>
                  <a:pt x="802080" y="281713"/>
                  <a:pt x="854060" y="289927"/>
                  <a:pt x="861392" y="291548"/>
                </a:cubicBezTo>
                <a:cubicBezTo>
                  <a:pt x="870286" y="299640"/>
                  <a:pt x="880469" y="307624"/>
                  <a:pt x="887896" y="318053"/>
                </a:cubicBezTo>
                <a:cubicBezTo>
                  <a:pt x="896081" y="332897"/>
                  <a:pt x="913793" y="400245"/>
                  <a:pt x="914400" y="410818"/>
                </a:cubicBezTo>
                <a:cubicBezTo>
                  <a:pt x="915041" y="485996"/>
                  <a:pt x="909858" y="559279"/>
                  <a:pt x="901148" y="636105"/>
                </a:cubicBezTo>
                <a:cubicBezTo>
                  <a:pt x="899856" y="650604"/>
                  <a:pt x="890139" y="659682"/>
                  <a:pt x="887896" y="675861"/>
                </a:cubicBezTo>
                <a:cubicBezTo>
                  <a:pt x="886328" y="679345"/>
                  <a:pt x="876755" y="775788"/>
                  <a:pt x="861392" y="795131"/>
                </a:cubicBezTo>
                <a:cubicBezTo>
                  <a:pt x="812908" y="858240"/>
                  <a:pt x="820743" y="837922"/>
                  <a:pt x="768626" y="861392"/>
                </a:cubicBezTo>
                <a:cubicBezTo>
                  <a:pt x="757842" y="865361"/>
                  <a:pt x="764615" y="899377"/>
                  <a:pt x="742122" y="914400"/>
                </a:cubicBezTo>
                <a:close/>
              </a:path>
            </a:pathLst>
          </a:custGeom>
          <a:solidFill>
            <a:srgbClr val="00B8FF">
              <a:alpha val="20000"/>
            </a:srgbClr>
          </a:solidFill>
          <a:ln w="28575" cap="flat" cmpd="sng" algn="ctr">
            <a:solidFill>
              <a:srgbClr val="002060"/>
            </a:solidFill>
            <a:prstDash val="sysDot"/>
            <a:round/>
            <a:headEnd type="none" w="med" len="med"/>
            <a:tailEnd type="none" w="med" len="med"/>
            <a:extLst>
              <a:ext uri="{C807C97D-BFC1-408E-A445-0C87EB9F89A2}">
                <ask:lineSketchStyleProps xmlns:ask="http://schemas.microsoft.com/office/drawing/2018/sketchyshapes" sd="128842138">
                  <a:custGeom>
                    <a:avLst/>
                    <a:gdLst>
                      <a:gd name="connsiteX0" fmla="*/ 742122 w 914400"/>
                      <a:gd name="connsiteY0" fmla="*/ 914400 h 993913"/>
                      <a:gd name="connsiteX1" fmla="*/ 609600 w 914400"/>
                      <a:gd name="connsiteY1" fmla="*/ 940905 h 993913"/>
                      <a:gd name="connsiteX2" fmla="*/ 463826 w 914400"/>
                      <a:gd name="connsiteY2" fmla="*/ 954157 h 993913"/>
                      <a:gd name="connsiteX3" fmla="*/ 357809 w 914400"/>
                      <a:gd name="connsiteY3" fmla="*/ 980661 h 993913"/>
                      <a:gd name="connsiteX4" fmla="*/ 304800 w 914400"/>
                      <a:gd name="connsiteY4" fmla="*/ 993913 h 993913"/>
                      <a:gd name="connsiteX5" fmla="*/ 212035 w 914400"/>
                      <a:gd name="connsiteY5" fmla="*/ 980661 h 993913"/>
                      <a:gd name="connsiteX6" fmla="*/ 185531 w 914400"/>
                      <a:gd name="connsiteY6" fmla="*/ 940905 h 993913"/>
                      <a:gd name="connsiteX7" fmla="*/ 132522 w 914400"/>
                      <a:gd name="connsiteY7" fmla="*/ 874644 h 993913"/>
                      <a:gd name="connsiteX8" fmla="*/ 119270 w 914400"/>
                      <a:gd name="connsiteY8" fmla="*/ 795131 h 993913"/>
                      <a:gd name="connsiteX9" fmla="*/ 106018 w 914400"/>
                      <a:gd name="connsiteY9" fmla="*/ 662609 h 993913"/>
                      <a:gd name="connsiteX10" fmla="*/ 53009 w 914400"/>
                      <a:gd name="connsiteY10" fmla="*/ 530087 h 993913"/>
                      <a:gd name="connsiteX11" fmla="*/ 0 w 914400"/>
                      <a:gd name="connsiteY11" fmla="*/ 424070 h 993913"/>
                      <a:gd name="connsiteX12" fmla="*/ 13253 w 914400"/>
                      <a:gd name="connsiteY12" fmla="*/ 304800 h 993913"/>
                      <a:gd name="connsiteX13" fmla="*/ 39757 w 914400"/>
                      <a:gd name="connsiteY13" fmla="*/ 265044 h 993913"/>
                      <a:gd name="connsiteX14" fmla="*/ 66261 w 914400"/>
                      <a:gd name="connsiteY14" fmla="*/ 198783 h 993913"/>
                      <a:gd name="connsiteX15" fmla="*/ 159026 w 914400"/>
                      <a:gd name="connsiteY15" fmla="*/ 79513 h 993913"/>
                      <a:gd name="connsiteX16" fmla="*/ 238539 w 914400"/>
                      <a:gd name="connsiteY16" fmla="*/ 26505 h 993913"/>
                      <a:gd name="connsiteX17" fmla="*/ 331305 w 914400"/>
                      <a:gd name="connsiteY17" fmla="*/ 0 h 993913"/>
                      <a:gd name="connsiteX18" fmla="*/ 463826 w 914400"/>
                      <a:gd name="connsiteY18" fmla="*/ 13253 h 993913"/>
                      <a:gd name="connsiteX19" fmla="*/ 477079 w 914400"/>
                      <a:gd name="connsiteY19" fmla="*/ 53009 h 993913"/>
                      <a:gd name="connsiteX20" fmla="*/ 516835 w 914400"/>
                      <a:gd name="connsiteY20" fmla="*/ 106018 h 993913"/>
                      <a:gd name="connsiteX21" fmla="*/ 609600 w 914400"/>
                      <a:gd name="connsiteY21" fmla="*/ 159026 h 993913"/>
                      <a:gd name="connsiteX22" fmla="*/ 689113 w 914400"/>
                      <a:gd name="connsiteY22" fmla="*/ 225287 h 993913"/>
                      <a:gd name="connsiteX23" fmla="*/ 795131 w 914400"/>
                      <a:gd name="connsiteY23" fmla="*/ 278296 h 993913"/>
                      <a:gd name="connsiteX24" fmla="*/ 861392 w 914400"/>
                      <a:gd name="connsiteY24" fmla="*/ 291548 h 993913"/>
                      <a:gd name="connsiteX25" fmla="*/ 887896 w 914400"/>
                      <a:gd name="connsiteY25" fmla="*/ 318053 h 993913"/>
                      <a:gd name="connsiteX26" fmla="*/ 914400 w 914400"/>
                      <a:gd name="connsiteY26" fmla="*/ 410818 h 993913"/>
                      <a:gd name="connsiteX27" fmla="*/ 901148 w 914400"/>
                      <a:gd name="connsiteY27" fmla="*/ 636105 h 993913"/>
                      <a:gd name="connsiteX28" fmla="*/ 887896 w 914400"/>
                      <a:gd name="connsiteY28" fmla="*/ 675861 h 993913"/>
                      <a:gd name="connsiteX29" fmla="*/ 861392 w 914400"/>
                      <a:gd name="connsiteY29" fmla="*/ 795131 h 993913"/>
                      <a:gd name="connsiteX30" fmla="*/ 768626 w 914400"/>
                      <a:gd name="connsiteY30" fmla="*/ 861392 h 993913"/>
                      <a:gd name="connsiteX31" fmla="*/ 742122 w 914400"/>
                      <a:gd name="connsiteY31" fmla="*/ 914400 h 99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4400" h="993913">
                        <a:moveTo>
                          <a:pt x="742122" y="914400"/>
                        </a:moveTo>
                        <a:cubicBezTo>
                          <a:pt x="715618" y="927652"/>
                          <a:pt x="654196" y="934534"/>
                          <a:pt x="609600" y="940905"/>
                        </a:cubicBezTo>
                        <a:cubicBezTo>
                          <a:pt x="561299" y="947805"/>
                          <a:pt x="512021" y="946547"/>
                          <a:pt x="463826" y="954157"/>
                        </a:cubicBezTo>
                        <a:cubicBezTo>
                          <a:pt x="427845" y="959838"/>
                          <a:pt x="393148" y="971826"/>
                          <a:pt x="357809" y="980661"/>
                        </a:cubicBezTo>
                        <a:lnTo>
                          <a:pt x="304800" y="993913"/>
                        </a:lnTo>
                        <a:cubicBezTo>
                          <a:pt x="273878" y="989496"/>
                          <a:pt x="240578" y="993347"/>
                          <a:pt x="212035" y="980661"/>
                        </a:cubicBezTo>
                        <a:cubicBezTo>
                          <a:pt x="197481" y="974193"/>
                          <a:pt x="195480" y="953342"/>
                          <a:pt x="185531" y="940905"/>
                        </a:cubicBezTo>
                        <a:cubicBezTo>
                          <a:pt x="109998" y="846490"/>
                          <a:pt x="214097" y="997006"/>
                          <a:pt x="132522" y="874644"/>
                        </a:cubicBezTo>
                        <a:cubicBezTo>
                          <a:pt x="128105" y="848140"/>
                          <a:pt x="122603" y="821793"/>
                          <a:pt x="119270" y="795131"/>
                        </a:cubicBezTo>
                        <a:cubicBezTo>
                          <a:pt x="113764" y="751079"/>
                          <a:pt x="113733" y="706328"/>
                          <a:pt x="106018" y="662609"/>
                        </a:cubicBezTo>
                        <a:cubicBezTo>
                          <a:pt x="81176" y="521841"/>
                          <a:pt x="94360" y="612791"/>
                          <a:pt x="53009" y="530087"/>
                        </a:cubicBezTo>
                        <a:cubicBezTo>
                          <a:pt x="-11823" y="400420"/>
                          <a:pt x="61402" y="516170"/>
                          <a:pt x="0" y="424070"/>
                        </a:cubicBezTo>
                        <a:cubicBezTo>
                          <a:pt x="4418" y="384313"/>
                          <a:pt x="3551" y="343607"/>
                          <a:pt x="13253" y="304800"/>
                        </a:cubicBezTo>
                        <a:cubicBezTo>
                          <a:pt x="17116" y="289349"/>
                          <a:pt x="32634" y="279289"/>
                          <a:pt x="39757" y="265044"/>
                        </a:cubicBezTo>
                        <a:cubicBezTo>
                          <a:pt x="50395" y="243767"/>
                          <a:pt x="54870" y="219667"/>
                          <a:pt x="66261" y="198783"/>
                        </a:cubicBezTo>
                        <a:cubicBezTo>
                          <a:pt x="87355" y="160111"/>
                          <a:pt x="121640" y="108591"/>
                          <a:pt x="159026" y="79513"/>
                        </a:cubicBezTo>
                        <a:cubicBezTo>
                          <a:pt x="184170" y="59956"/>
                          <a:pt x="208319" y="36578"/>
                          <a:pt x="238539" y="26505"/>
                        </a:cubicBezTo>
                        <a:cubicBezTo>
                          <a:pt x="295575" y="7494"/>
                          <a:pt x="264744" y="16641"/>
                          <a:pt x="331305" y="0"/>
                        </a:cubicBezTo>
                        <a:cubicBezTo>
                          <a:pt x="375479" y="4418"/>
                          <a:pt x="422105" y="-1918"/>
                          <a:pt x="463826" y="13253"/>
                        </a:cubicBezTo>
                        <a:cubicBezTo>
                          <a:pt x="476954" y="18027"/>
                          <a:pt x="470148" y="40881"/>
                          <a:pt x="477079" y="53009"/>
                        </a:cubicBezTo>
                        <a:cubicBezTo>
                          <a:pt x="488037" y="72186"/>
                          <a:pt x="501217" y="90400"/>
                          <a:pt x="516835" y="106018"/>
                        </a:cubicBezTo>
                        <a:cubicBezTo>
                          <a:pt x="556949" y="146132"/>
                          <a:pt x="564114" y="143864"/>
                          <a:pt x="609600" y="159026"/>
                        </a:cubicBezTo>
                        <a:cubicBezTo>
                          <a:pt x="637466" y="186892"/>
                          <a:pt x="651311" y="203236"/>
                          <a:pt x="689113" y="225287"/>
                        </a:cubicBezTo>
                        <a:cubicBezTo>
                          <a:pt x="723241" y="245195"/>
                          <a:pt x="756388" y="270547"/>
                          <a:pt x="795131" y="278296"/>
                        </a:cubicBezTo>
                        <a:lnTo>
                          <a:pt x="861392" y="291548"/>
                        </a:lnTo>
                        <a:cubicBezTo>
                          <a:pt x="870227" y="300383"/>
                          <a:pt x="881468" y="307339"/>
                          <a:pt x="887896" y="318053"/>
                        </a:cubicBezTo>
                        <a:cubicBezTo>
                          <a:pt x="896044" y="331634"/>
                          <a:pt x="911924" y="400916"/>
                          <a:pt x="914400" y="410818"/>
                        </a:cubicBezTo>
                        <a:cubicBezTo>
                          <a:pt x="909983" y="485914"/>
                          <a:pt x="908633" y="561253"/>
                          <a:pt x="901148" y="636105"/>
                        </a:cubicBezTo>
                        <a:cubicBezTo>
                          <a:pt x="899758" y="650005"/>
                          <a:pt x="890926" y="662225"/>
                          <a:pt x="887896" y="675861"/>
                        </a:cubicBezTo>
                        <a:cubicBezTo>
                          <a:pt x="886417" y="682519"/>
                          <a:pt x="875827" y="774922"/>
                          <a:pt x="861392" y="795131"/>
                        </a:cubicBezTo>
                        <a:cubicBezTo>
                          <a:pt x="816092" y="858552"/>
                          <a:pt x="822258" y="839939"/>
                          <a:pt x="768626" y="861392"/>
                        </a:cubicBezTo>
                        <a:cubicBezTo>
                          <a:pt x="759455" y="865060"/>
                          <a:pt x="768626" y="901148"/>
                          <a:pt x="742122" y="914400"/>
                        </a:cubicBezTo>
                        <a:close/>
                      </a:path>
                    </a:pathLst>
                  </a:custGeom>
                  <ask:type>
                    <ask:lineSketchCurved/>
                  </ask:type>
                </ask:lineSketchStyleProps>
              </a:ext>
            </a:extLst>
          </a:ln>
          <a:effectLst>
            <a:glow rad="381000">
              <a:srgbClr val="0070C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14" name="Szabadkézi sokszög: alakzat 13">
            <a:extLst>
              <a:ext uri="{FF2B5EF4-FFF2-40B4-BE49-F238E27FC236}">
                <a16:creationId xmlns:a16="http://schemas.microsoft.com/office/drawing/2014/main" id="{10A7D880-EDA7-4B8E-BA22-571148B8CA03}"/>
              </a:ext>
            </a:extLst>
          </p:cNvPr>
          <p:cNvSpPr/>
          <p:nvPr/>
        </p:nvSpPr>
        <p:spPr bwMode="auto">
          <a:xfrm>
            <a:off x="6585741" y="2544417"/>
            <a:ext cx="2195442" cy="1958393"/>
          </a:xfrm>
          <a:custGeom>
            <a:avLst/>
            <a:gdLst>
              <a:gd name="connsiteX0" fmla="*/ 1100520 w 2195442"/>
              <a:gd name="connsiteY0" fmla="*/ 1948070 h 1958393"/>
              <a:gd name="connsiteX1" fmla="*/ 1034259 w 2195442"/>
              <a:gd name="connsiteY1" fmla="*/ 1908313 h 1958393"/>
              <a:gd name="connsiteX2" fmla="*/ 941494 w 2195442"/>
              <a:gd name="connsiteY2" fmla="*/ 1881809 h 1958393"/>
              <a:gd name="connsiteX3" fmla="*/ 901737 w 2195442"/>
              <a:gd name="connsiteY3" fmla="*/ 1868557 h 1958393"/>
              <a:gd name="connsiteX4" fmla="*/ 835476 w 2195442"/>
              <a:gd name="connsiteY4" fmla="*/ 1855305 h 1958393"/>
              <a:gd name="connsiteX5" fmla="*/ 716207 w 2195442"/>
              <a:gd name="connsiteY5" fmla="*/ 1828800 h 1958393"/>
              <a:gd name="connsiteX6" fmla="*/ 596937 w 2195442"/>
              <a:gd name="connsiteY6" fmla="*/ 1789044 h 1958393"/>
              <a:gd name="connsiteX7" fmla="*/ 477668 w 2195442"/>
              <a:gd name="connsiteY7" fmla="*/ 1749287 h 1958393"/>
              <a:gd name="connsiteX8" fmla="*/ 371650 w 2195442"/>
              <a:gd name="connsiteY8" fmla="*/ 1722783 h 1958393"/>
              <a:gd name="connsiteX9" fmla="*/ 265633 w 2195442"/>
              <a:gd name="connsiteY9" fmla="*/ 1683026 h 1958393"/>
              <a:gd name="connsiteX10" fmla="*/ 225876 w 2195442"/>
              <a:gd name="connsiteY10" fmla="*/ 1669774 h 1958393"/>
              <a:gd name="connsiteX11" fmla="*/ 172868 w 2195442"/>
              <a:gd name="connsiteY11" fmla="*/ 1616766 h 1958393"/>
              <a:gd name="connsiteX12" fmla="*/ 119859 w 2195442"/>
              <a:gd name="connsiteY12" fmla="*/ 1577009 h 1958393"/>
              <a:gd name="connsiteX13" fmla="*/ 53598 w 2195442"/>
              <a:gd name="connsiteY13" fmla="*/ 1470992 h 1958393"/>
              <a:gd name="connsiteX14" fmla="*/ 40346 w 2195442"/>
              <a:gd name="connsiteY14" fmla="*/ 1404731 h 1958393"/>
              <a:gd name="connsiteX15" fmla="*/ 13842 w 2195442"/>
              <a:gd name="connsiteY15" fmla="*/ 1325218 h 1958393"/>
              <a:gd name="connsiteX16" fmla="*/ 13842 w 2195442"/>
              <a:gd name="connsiteY16" fmla="*/ 1007166 h 1958393"/>
              <a:gd name="connsiteX17" fmla="*/ 40346 w 2195442"/>
              <a:gd name="connsiteY17" fmla="*/ 980661 h 1958393"/>
              <a:gd name="connsiteX18" fmla="*/ 106607 w 2195442"/>
              <a:gd name="connsiteY18" fmla="*/ 940905 h 1958393"/>
              <a:gd name="connsiteX19" fmla="*/ 159616 w 2195442"/>
              <a:gd name="connsiteY19" fmla="*/ 887896 h 1958393"/>
              <a:gd name="connsiteX20" fmla="*/ 199372 w 2195442"/>
              <a:gd name="connsiteY20" fmla="*/ 848140 h 1958393"/>
              <a:gd name="connsiteX21" fmla="*/ 292137 w 2195442"/>
              <a:gd name="connsiteY21" fmla="*/ 728870 h 1958393"/>
              <a:gd name="connsiteX22" fmla="*/ 371650 w 2195442"/>
              <a:gd name="connsiteY22" fmla="*/ 636105 h 1958393"/>
              <a:gd name="connsiteX23" fmla="*/ 530676 w 2195442"/>
              <a:gd name="connsiteY23" fmla="*/ 490331 h 1958393"/>
              <a:gd name="connsiteX24" fmla="*/ 663198 w 2195442"/>
              <a:gd name="connsiteY24" fmla="*/ 397566 h 1958393"/>
              <a:gd name="connsiteX25" fmla="*/ 822224 w 2195442"/>
              <a:gd name="connsiteY25" fmla="*/ 251792 h 1958393"/>
              <a:gd name="connsiteX26" fmla="*/ 941494 w 2195442"/>
              <a:gd name="connsiteY26" fmla="*/ 225287 h 1958393"/>
              <a:gd name="connsiteX27" fmla="*/ 1100520 w 2195442"/>
              <a:gd name="connsiteY27" fmla="*/ 185531 h 1958393"/>
              <a:gd name="connsiteX28" fmla="*/ 1153529 w 2195442"/>
              <a:gd name="connsiteY28" fmla="*/ 159026 h 1958393"/>
              <a:gd name="connsiteX29" fmla="*/ 1233042 w 2195442"/>
              <a:gd name="connsiteY29" fmla="*/ 132522 h 1958393"/>
              <a:gd name="connsiteX30" fmla="*/ 1365563 w 2195442"/>
              <a:gd name="connsiteY30" fmla="*/ 39757 h 1958393"/>
              <a:gd name="connsiteX31" fmla="*/ 1471581 w 2195442"/>
              <a:gd name="connsiteY31" fmla="*/ 13253 h 1958393"/>
              <a:gd name="connsiteX32" fmla="*/ 1511337 w 2195442"/>
              <a:gd name="connsiteY32" fmla="*/ 0 h 1958393"/>
              <a:gd name="connsiteX33" fmla="*/ 1696868 w 2195442"/>
              <a:gd name="connsiteY33" fmla="*/ 13253 h 1958393"/>
              <a:gd name="connsiteX34" fmla="*/ 1736624 w 2195442"/>
              <a:gd name="connsiteY34" fmla="*/ 39757 h 1958393"/>
              <a:gd name="connsiteX35" fmla="*/ 1842642 w 2195442"/>
              <a:gd name="connsiteY35" fmla="*/ 119270 h 1958393"/>
              <a:gd name="connsiteX36" fmla="*/ 1882398 w 2195442"/>
              <a:gd name="connsiteY36" fmla="*/ 145774 h 1958393"/>
              <a:gd name="connsiteX37" fmla="*/ 1908902 w 2195442"/>
              <a:gd name="connsiteY37" fmla="*/ 172279 h 1958393"/>
              <a:gd name="connsiteX38" fmla="*/ 1988416 w 2195442"/>
              <a:gd name="connsiteY38" fmla="*/ 225287 h 1958393"/>
              <a:gd name="connsiteX39" fmla="*/ 2014920 w 2195442"/>
              <a:gd name="connsiteY39" fmla="*/ 251792 h 1958393"/>
              <a:gd name="connsiteX40" fmla="*/ 2054676 w 2195442"/>
              <a:gd name="connsiteY40" fmla="*/ 304800 h 1958393"/>
              <a:gd name="connsiteX41" fmla="*/ 2094433 w 2195442"/>
              <a:gd name="connsiteY41" fmla="*/ 331305 h 1958393"/>
              <a:gd name="connsiteX42" fmla="*/ 2120937 w 2195442"/>
              <a:gd name="connsiteY42" fmla="*/ 384313 h 1958393"/>
              <a:gd name="connsiteX43" fmla="*/ 2134189 w 2195442"/>
              <a:gd name="connsiteY43" fmla="*/ 424070 h 1958393"/>
              <a:gd name="connsiteX44" fmla="*/ 2160694 w 2195442"/>
              <a:gd name="connsiteY44" fmla="*/ 450574 h 1958393"/>
              <a:gd name="connsiteX45" fmla="*/ 2173946 w 2195442"/>
              <a:gd name="connsiteY45" fmla="*/ 755374 h 1958393"/>
              <a:gd name="connsiteX46" fmla="*/ 2147442 w 2195442"/>
              <a:gd name="connsiteY46" fmla="*/ 808383 h 1958393"/>
              <a:gd name="connsiteX47" fmla="*/ 2067929 w 2195442"/>
              <a:gd name="connsiteY47" fmla="*/ 993913 h 1958393"/>
              <a:gd name="connsiteX48" fmla="*/ 2041424 w 2195442"/>
              <a:gd name="connsiteY48" fmla="*/ 1073426 h 1958393"/>
              <a:gd name="connsiteX49" fmla="*/ 2028172 w 2195442"/>
              <a:gd name="connsiteY49" fmla="*/ 1113183 h 1958393"/>
              <a:gd name="connsiteX50" fmla="*/ 2001668 w 2195442"/>
              <a:gd name="connsiteY50" fmla="*/ 1166192 h 1958393"/>
              <a:gd name="connsiteX51" fmla="*/ 1961911 w 2195442"/>
              <a:gd name="connsiteY51" fmla="*/ 1245705 h 1958393"/>
              <a:gd name="connsiteX52" fmla="*/ 1948659 w 2195442"/>
              <a:gd name="connsiteY52" fmla="*/ 1285461 h 1958393"/>
              <a:gd name="connsiteX53" fmla="*/ 1869146 w 2195442"/>
              <a:gd name="connsiteY53" fmla="*/ 1404731 h 1958393"/>
              <a:gd name="connsiteX54" fmla="*/ 1802885 w 2195442"/>
              <a:gd name="connsiteY54" fmla="*/ 1510748 h 1958393"/>
              <a:gd name="connsiteX55" fmla="*/ 1749876 w 2195442"/>
              <a:gd name="connsiteY55" fmla="*/ 1577009 h 1958393"/>
              <a:gd name="connsiteX56" fmla="*/ 1710120 w 2195442"/>
              <a:gd name="connsiteY56" fmla="*/ 1616766 h 1958393"/>
              <a:gd name="connsiteX57" fmla="*/ 1683616 w 2195442"/>
              <a:gd name="connsiteY57" fmla="*/ 1656522 h 1958393"/>
              <a:gd name="connsiteX58" fmla="*/ 1657111 w 2195442"/>
              <a:gd name="connsiteY58" fmla="*/ 1709531 h 1958393"/>
              <a:gd name="connsiteX59" fmla="*/ 1617355 w 2195442"/>
              <a:gd name="connsiteY59" fmla="*/ 1736035 h 1958393"/>
              <a:gd name="connsiteX60" fmla="*/ 1524589 w 2195442"/>
              <a:gd name="connsiteY60" fmla="*/ 1775792 h 1958393"/>
              <a:gd name="connsiteX61" fmla="*/ 1445076 w 2195442"/>
              <a:gd name="connsiteY61" fmla="*/ 1828800 h 1958393"/>
              <a:gd name="connsiteX62" fmla="*/ 1405320 w 2195442"/>
              <a:gd name="connsiteY62" fmla="*/ 1855305 h 1958393"/>
              <a:gd name="connsiteX63" fmla="*/ 1325807 w 2195442"/>
              <a:gd name="connsiteY63" fmla="*/ 1868557 h 1958393"/>
              <a:gd name="connsiteX64" fmla="*/ 1233042 w 2195442"/>
              <a:gd name="connsiteY64" fmla="*/ 1934818 h 1958393"/>
              <a:gd name="connsiteX65" fmla="*/ 1100520 w 2195442"/>
              <a:gd name="connsiteY65" fmla="*/ 1948070 h 195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195442" h="1958393" fill="none" extrusionOk="0">
                <a:moveTo>
                  <a:pt x="1100520" y="1948070"/>
                </a:moveTo>
                <a:cubicBezTo>
                  <a:pt x="1068329" y="1944189"/>
                  <a:pt x="1055525" y="1920558"/>
                  <a:pt x="1034259" y="1908313"/>
                </a:cubicBezTo>
                <a:cubicBezTo>
                  <a:pt x="1014034" y="1899259"/>
                  <a:pt x="961009" y="1886592"/>
                  <a:pt x="941494" y="1881809"/>
                </a:cubicBezTo>
                <a:cubicBezTo>
                  <a:pt x="930787" y="1878119"/>
                  <a:pt x="916162" y="1871000"/>
                  <a:pt x="901737" y="1868557"/>
                </a:cubicBezTo>
                <a:cubicBezTo>
                  <a:pt x="878867" y="1861516"/>
                  <a:pt x="856839" y="1858831"/>
                  <a:pt x="835476" y="1855305"/>
                </a:cubicBezTo>
                <a:cubicBezTo>
                  <a:pt x="665813" y="1813564"/>
                  <a:pt x="901422" y="1885118"/>
                  <a:pt x="716207" y="1828800"/>
                </a:cubicBezTo>
                <a:cubicBezTo>
                  <a:pt x="609205" y="1781956"/>
                  <a:pt x="713766" y="1814967"/>
                  <a:pt x="596937" y="1789044"/>
                </a:cubicBezTo>
                <a:cubicBezTo>
                  <a:pt x="557842" y="1783899"/>
                  <a:pt x="521935" y="1754385"/>
                  <a:pt x="477668" y="1749287"/>
                </a:cubicBezTo>
                <a:cubicBezTo>
                  <a:pt x="440361" y="1737692"/>
                  <a:pt x="404243" y="1733086"/>
                  <a:pt x="371650" y="1722783"/>
                </a:cubicBezTo>
                <a:cubicBezTo>
                  <a:pt x="283641" y="1674147"/>
                  <a:pt x="396613" y="1723922"/>
                  <a:pt x="265633" y="1683026"/>
                </a:cubicBezTo>
                <a:cubicBezTo>
                  <a:pt x="253589" y="1678727"/>
                  <a:pt x="239184" y="1673964"/>
                  <a:pt x="225876" y="1669774"/>
                </a:cubicBezTo>
                <a:cubicBezTo>
                  <a:pt x="208868" y="1651925"/>
                  <a:pt x="193003" y="1629893"/>
                  <a:pt x="172868" y="1616766"/>
                </a:cubicBezTo>
                <a:cubicBezTo>
                  <a:pt x="154647" y="1604157"/>
                  <a:pt x="135219" y="1594792"/>
                  <a:pt x="119859" y="1577009"/>
                </a:cubicBezTo>
                <a:cubicBezTo>
                  <a:pt x="86899" y="1545263"/>
                  <a:pt x="75701" y="1514162"/>
                  <a:pt x="53598" y="1470992"/>
                </a:cubicBezTo>
                <a:cubicBezTo>
                  <a:pt x="50356" y="1445688"/>
                  <a:pt x="45219" y="1425791"/>
                  <a:pt x="40346" y="1404731"/>
                </a:cubicBezTo>
                <a:cubicBezTo>
                  <a:pt x="32995" y="1377777"/>
                  <a:pt x="13842" y="1325217"/>
                  <a:pt x="13842" y="1325218"/>
                </a:cubicBezTo>
                <a:cubicBezTo>
                  <a:pt x="-9590" y="1208627"/>
                  <a:pt x="-15769" y="1123110"/>
                  <a:pt x="13842" y="1007166"/>
                </a:cubicBezTo>
                <a:cubicBezTo>
                  <a:pt x="17640" y="996130"/>
                  <a:pt x="28040" y="988808"/>
                  <a:pt x="40346" y="980661"/>
                </a:cubicBezTo>
                <a:cubicBezTo>
                  <a:pt x="59669" y="962041"/>
                  <a:pt x="84177" y="957915"/>
                  <a:pt x="106607" y="940905"/>
                </a:cubicBezTo>
                <a:cubicBezTo>
                  <a:pt x="121895" y="923481"/>
                  <a:pt x="139625" y="902161"/>
                  <a:pt x="159616" y="887896"/>
                </a:cubicBezTo>
                <a:cubicBezTo>
                  <a:pt x="173104" y="876020"/>
                  <a:pt x="187377" y="860952"/>
                  <a:pt x="199372" y="848140"/>
                </a:cubicBezTo>
                <a:cubicBezTo>
                  <a:pt x="262254" y="751319"/>
                  <a:pt x="226539" y="795275"/>
                  <a:pt x="292137" y="728870"/>
                </a:cubicBezTo>
                <a:cubicBezTo>
                  <a:pt x="325784" y="651774"/>
                  <a:pt x="286409" y="721880"/>
                  <a:pt x="371650" y="636105"/>
                </a:cubicBezTo>
                <a:cubicBezTo>
                  <a:pt x="494665" y="527915"/>
                  <a:pt x="283478" y="662385"/>
                  <a:pt x="530676" y="490331"/>
                </a:cubicBezTo>
                <a:cubicBezTo>
                  <a:pt x="557338" y="470478"/>
                  <a:pt x="640429" y="425814"/>
                  <a:pt x="663198" y="397566"/>
                </a:cubicBezTo>
                <a:cubicBezTo>
                  <a:pt x="699876" y="371905"/>
                  <a:pt x="778343" y="276246"/>
                  <a:pt x="822224" y="251792"/>
                </a:cubicBezTo>
                <a:cubicBezTo>
                  <a:pt x="833586" y="245281"/>
                  <a:pt x="936721" y="227337"/>
                  <a:pt x="941494" y="225287"/>
                </a:cubicBezTo>
                <a:cubicBezTo>
                  <a:pt x="1102935" y="159720"/>
                  <a:pt x="926277" y="187131"/>
                  <a:pt x="1100520" y="185531"/>
                </a:cubicBezTo>
                <a:cubicBezTo>
                  <a:pt x="1119224" y="178105"/>
                  <a:pt x="1133033" y="166131"/>
                  <a:pt x="1153529" y="159026"/>
                </a:cubicBezTo>
                <a:cubicBezTo>
                  <a:pt x="1180544" y="149233"/>
                  <a:pt x="1206617" y="143617"/>
                  <a:pt x="1233042" y="132522"/>
                </a:cubicBezTo>
                <a:cubicBezTo>
                  <a:pt x="1321271" y="87027"/>
                  <a:pt x="1274927" y="76141"/>
                  <a:pt x="1365563" y="39757"/>
                </a:cubicBezTo>
                <a:cubicBezTo>
                  <a:pt x="1399372" y="27562"/>
                  <a:pt x="1440215" y="19954"/>
                  <a:pt x="1471581" y="13253"/>
                </a:cubicBezTo>
                <a:cubicBezTo>
                  <a:pt x="1482766" y="9209"/>
                  <a:pt x="1498732" y="4459"/>
                  <a:pt x="1511337" y="0"/>
                </a:cubicBezTo>
                <a:cubicBezTo>
                  <a:pt x="1561535" y="4409"/>
                  <a:pt x="1634552" y="2374"/>
                  <a:pt x="1696868" y="13253"/>
                </a:cubicBezTo>
                <a:cubicBezTo>
                  <a:pt x="1713367" y="17611"/>
                  <a:pt x="1720891" y="33068"/>
                  <a:pt x="1736624" y="39757"/>
                </a:cubicBezTo>
                <a:cubicBezTo>
                  <a:pt x="1881651" y="118754"/>
                  <a:pt x="1712772" y="40367"/>
                  <a:pt x="1842642" y="119270"/>
                </a:cubicBezTo>
                <a:cubicBezTo>
                  <a:pt x="1853372" y="130161"/>
                  <a:pt x="1869771" y="136612"/>
                  <a:pt x="1882398" y="145774"/>
                </a:cubicBezTo>
                <a:cubicBezTo>
                  <a:pt x="1892618" y="153153"/>
                  <a:pt x="1897701" y="166001"/>
                  <a:pt x="1908902" y="172279"/>
                </a:cubicBezTo>
                <a:cubicBezTo>
                  <a:pt x="1931366" y="192060"/>
                  <a:pt x="1969402" y="200911"/>
                  <a:pt x="1988416" y="225287"/>
                </a:cubicBezTo>
                <a:cubicBezTo>
                  <a:pt x="1997491" y="233759"/>
                  <a:pt x="2005448" y="241184"/>
                  <a:pt x="2014920" y="251792"/>
                </a:cubicBezTo>
                <a:cubicBezTo>
                  <a:pt x="2027522" y="265421"/>
                  <a:pt x="2035574" y="286662"/>
                  <a:pt x="2054676" y="304800"/>
                </a:cubicBezTo>
                <a:cubicBezTo>
                  <a:pt x="2067042" y="316528"/>
                  <a:pt x="2080999" y="322213"/>
                  <a:pt x="2094433" y="331305"/>
                </a:cubicBezTo>
                <a:cubicBezTo>
                  <a:pt x="2101126" y="351439"/>
                  <a:pt x="2115369" y="365349"/>
                  <a:pt x="2120937" y="384313"/>
                </a:cubicBezTo>
                <a:cubicBezTo>
                  <a:pt x="2128912" y="398309"/>
                  <a:pt x="2128946" y="413281"/>
                  <a:pt x="2134189" y="424070"/>
                </a:cubicBezTo>
                <a:cubicBezTo>
                  <a:pt x="2142828" y="434776"/>
                  <a:pt x="2152131" y="441817"/>
                  <a:pt x="2160694" y="450574"/>
                </a:cubicBezTo>
                <a:cubicBezTo>
                  <a:pt x="2209752" y="579001"/>
                  <a:pt x="2204151" y="546334"/>
                  <a:pt x="2173946" y="755374"/>
                </a:cubicBezTo>
                <a:cubicBezTo>
                  <a:pt x="2171354" y="775560"/>
                  <a:pt x="2155240" y="791607"/>
                  <a:pt x="2147442" y="808383"/>
                </a:cubicBezTo>
                <a:cubicBezTo>
                  <a:pt x="2113508" y="867419"/>
                  <a:pt x="2085138" y="933920"/>
                  <a:pt x="2067929" y="993913"/>
                </a:cubicBezTo>
                <a:cubicBezTo>
                  <a:pt x="2066151" y="1009511"/>
                  <a:pt x="2054893" y="1053655"/>
                  <a:pt x="2041424" y="1073426"/>
                </a:cubicBezTo>
                <a:cubicBezTo>
                  <a:pt x="2036201" y="1087298"/>
                  <a:pt x="2033463" y="1101243"/>
                  <a:pt x="2028172" y="1113183"/>
                </a:cubicBezTo>
                <a:cubicBezTo>
                  <a:pt x="2021895" y="1131280"/>
                  <a:pt x="2008654" y="1150825"/>
                  <a:pt x="2001668" y="1166192"/>
                </a:cubicBezTo>
                <a:cubicBezTo>
                  <a:pt x="1978304" y="1247931"/>
                  <a:pt x="2006356" y="1162833"/>
                  <a:pt x="1961911" y="1245705"/>
                </a:cubicBezTo>
                <a:cubicBezTo>
                  <a:pt x="1959307" y="1261027"/>
                  <a:pt x="1953121" y="1272809"/>
                  <a:pt x="1948659" y="1285461"/>
                </a:cubicBezTo>
                <a:cubicBezTo>
                  <a:pt x="1910093" y="1361092"/>
                  <a:pt x="1914090" y="1338000"/>
                  <a:pt x="1869146" y="1404731"/>
                </a:cubicBezTo>
                <a:cubicBezTo>
                  <a:pt x="1842433" y="1433154"/>
                  <a:pt x="1824418" y="1481310"/>
                  <a:pt x="1802885" y="1510748"/>
                </a:cubicBezTo>
                <a:cubicBezTo>
                  <a:pt x="1717264" y="1592907"/>
                  <a:pt x="1831813" y="1482063"/>
                  <a:pt x="1749876" y="1577009"/>
                </a:cubicBezTo>
                <a:cubicBezTo>
                  <a:pt x="1739336" y="1592468"/>
                  <a:pt x="1723054" y="1603324"/>
                  <a:pt x="1710120" y="1616766"/>
                </a:cubicBezTo>
                <a:cubicBezTo>
                  <a:pt x="1697625" y="1628250"/>
                  <a:pt x="1689600" y="1642044"/>
                  <a:pt x="1683616" y="1656522"/>
                </a:cubicBezTo>
                <a:cubicBezTo>
                  <a:pt x="1675724" y="1674539"/>
                  <a:pt x="1669523" y="1694970"/>
                  <a:pt x="1657111" y="1709531"/>
                </a:cubicBezTo>
                <a:cubicBezTo>
                  <a:pt x="1648347" y="1723452"/>
                  <a:pt x="1632112" y="1728918"/>
                  <a:pt x="1617355" y="1736035"/>
                </a:cubicBezTo>
                <a:cubicBezTo>
                  <a:pt x="1571594" y="1762231"/>
                  <a:pt x="1569678" y="1761124"/>
                  <a:pt x="1524589" y="1775792"/>
                </a:cubicBezTo>
                <a:cubicBezTo>
                  <a:pt x="1493533" y="1796683"/>
                  <a:pt x="1454858" y="1823703"/>
                  <a:pt x="1445076" y="1828800"/>
                </a:cubicBezTo>
                <a:cubicBezTo>
                  <a:pt x="1432884" y="1837694"/>
                  <a:pt x="1420570" y="1852932"/>
                  <a:pt x="1405320" y="1855305"/>
                </a:cubicBezTo>
                <a:cubicBezTo>
                  <a:pt x="1371865" y="1860278"/>
                  <a:pt x="1342394" y="1862497"/>
                  <a:pt x="1325807" y="1868557"/>
                </a:cubicBezTo>
                <a:cubicBezTo>
                  <a:pt x="1285981" y="1907297"/>
                  <a:pt x="1288711" y="1913954"/>
                  <a:pt x="1233042" y="1934818"/>
                </a:cubicBezTo>
                <a:cubicBezTo>
                  <a:pt x="1125049" y="1978793"/>
                  <a:pt x="1133823" y="1952048"/>
                  <a:pt x="1100520" y="1948070"/>
                </a:cubicBezTo>
                <a:close/>
              </a:path>
              <a:path w="2195442" h="1958393" stroke="0" extrusionOk="0">
                <a:moveTo>
                  <a:pt x="1100520" y="1948070"/>
                </a:moveTo>
                <a:cubicBezTo>
                  <a:pt x="1067913" y="1943501"/>
                  <a:pt x="1059941" y="1918111"/>
                  <a:pt x="1034259" y="1908313"/>
                </a:cubicBezTo>
                <a:cubicBezTo>
                  <a:pt x="1015994" y="1897683"/>
                  <a:pt x="962339" y="1891397"/>
                  <a:pt x="941494" y="1881809"/>
                </a:cubicBezTo>
                <a:cubicBezTo>
                  <a:pt x="927455" y="1876794"/>
                  <a:pt x="915011" y="1872232"/>
                  <a:pt x="901737" y="1868557"/>
                </a:cubicBezTo>
                <a:cubicBezTo>
                  <a:pt x="878807" y="1861443"/>
                  <a:pt x="856078" y="1860657"/>
                  <a:pt x="835476" y="1855305"/>
                </a:cubicBezTo>
                <a:cubicBezTo>
                  <a:pt x="630794" y="1817700"/>
                  <a:pt x="935788" y="1858062"/>
                  <a:pt x="716207" y="1828800"/>
                </a:cubicBezTo>
                <a:cubicBezTo>
                  <a:pt x="613400" y="1793945"/>
                  <a:pt x="705138" y="1842389"/>
                  <a:pt x="596937" y="1789044"/>
                </a:cubicBezTo>
                <a:cubicBezTo>
                  <a:pt x="557810" y="1777189"/>
                  <a:pt x="515709" y="1761638"/>
                  <a:pt x="477668" y="1749287"/>
                </a:cubicBezTo>
                <a:cubicBezTo>
                  <a:pt x="437775" y="1739576"/>
                  <a:pt x="400347" y="1737838"/>
                  <a:pt x="371650" y="1722783"/>
                </a:cubicBezTo>
                <a:cubicBezTo>
                  <a:pt x="258741" y="1689256"/>
                  <a:pt x="389429" y="1711434"/>
                  <a:pt x="265633" y="1683026"/>
                </a:cubicBezTo>
                <a:cubicBezTo>
                  <a:pt x="255185" y="1678679"/>
                  <a:pt x="239929" y="1674998"/>
                  <a:pt x="225876" y="1669774"/>
                </a:cubicBezTo>
                <a:cubicBezTo>
                  <a:pt x="211365" y="1649833"/>
                  <a:pt x="190589" y="1631682"/>
                  <a:pt x="172868" y="1616766"/>
                </a:cubicBezTo>
                <a:cubicBezTo>
                  <a:pt x="155939" y="1603266"/>
                  <a:pt x="137818" y="1594288"/>
                  <a:pt x="119859" y="1577009"/>
                </a:cubicBezTo>
                <a:cubicBezTo>
                  <a:pt x="82404" y="1541184"/>
                  <a:pt x="70873" y="1516808"/>
                  <a:pt x="53598" y="1470992"/>
                </a:cubicBezTo>
                <a:cubicBezTo>
                  <a:pt x="48550" y="1448991"/>
                  <a:pt x="45731" y="1428534"/>
                  <a:pt x="40346" y="1404731"/>
                </a:cubicBezTo>
                <a:cubicBezTo>
                  <a:pt x="32995" y="1377777"/>
                  <a:pt x="13841" y="1325218"/>
                  <a:pt x="13842" y="1325218"/>
                </a:cubicBezTo>
                <a:cubicBezTo>
                  <a:pt x="-5516" y="1200946"/>
                  <a:pt x="-598" y="1125025"/>
                  <a:pt x="13842" y="1007166"/>
                </a:cubicBezTo>
                <a:cubicBezTo>
                  <a:pt x="16041" y="995299"/>
                  <a:pt x="31242" y="988734"/>
                  <a:pt x="40346" y="980661"/>
                </a:cubicBezTo>
                <a:cubicBezTo>
                  <a:pt x="59765" y="968134"/>
                  <a:pt x="86645" y="955659"/>
                  <a:pt x="106607" y="940905"/>
                </a:cubicBezTo>
                <a:cubicBezTo>
                  <a:pt x="125226" y="923657"/>
                  <a:pt x="143780" y="906308"/>
                  <a:pt x="159616" y="887896"/>
                </a:cubicBezTo>
                <a:cubicBezTo>
                  <a:pt x="169838" y="875653"/>
                  <a:pt x="187724" y="864842"/>
                  <a:pt x="199372" y="848140"/>
                </a:cubicBezTo>
                <a:cubicBezTo>
                  <a:pt x="263991" y="745088"/>
                  <a:pt x="235720" y="784174"/>
                  <a:pt x="292137" y="728870"/>
                </a:cubicBezTo>
                <a:cubicBezTo>
                  <a:pt x="307674" y="656729"/>
                  <a:pt x="297649" y="710820"/>
                  <a:pt x="371650" y="636105"/>
                </a:cubicBezTo>
                <a:cubicBezTo>
                  <a:pt x="469828" y="481147"/>
                  <a:pt x="256485" y="613401"/>
                  <a:pt x="530676" y="490331"/>
                </a:cubicBezTo>
                <a:cubicBezTo>
                  <a:pt x="550423" y="471296"/>
                  <a:pt x="634998" y="423015"/>
                  <a:pt x="663198" y="397566"/>
                </a:cubicBezTo>
                <a:cubicBezTo>
                  <a:pt x="689284" y="360851"/>
                  <a:pt x="772309" y="280472"/>
                  <a:pt x="822224" y="251792"/>
                </a:cubicBezTo>
                <a:cubicBezTo>
                  <a:pt x="832815" y="245253"/>
                  <a:pt x="935556" y="227215"/>
                  <a:pt x="941494" y="225287"/>
                </a:cubicBezTo>
                <a:cubicBezTo>
                  <a:pt x="1100326" y="153327"/>
                  <a:pt x="937565" y="214079"/>
                  <a:pt x="1100520" y="185531"/>
                </a:cubicBezTo>
                <a:cubicBezTo>
                  <a:pt x="1119038" y="175116"/>
                  <a:pt x="1132360" y="166694"/>
                  <a:pt x="1153529" y="159026"/>
                </a:cubicBezTo>
                <a:cubicBezTo>
                  <a:pt x="1180335" y="147038"/>
                  <a:pt x="1207542" y="143140"/>
                  <a:pt x="1233042" y="132522"/>
                </a:cubicBezTo>
                <a:cubicBezTo>
                  <a:pt x="1324221" y="85728"/>
                  <a:pt x="1269976" y="70684"/>
                  <a:pt x="1365563" y="39757"/>
                </a:cubicBezTo>
                <a:cubicBezTo>
                  <a:pt x="1396552" y="31361"/>
                  <a:pt x="1436176" y="21929"/>
                  <a:pt x="1471581" y="13253"/>
                </a:cubicBezTo>
                <a:cubicBezTo>
                  <a:pt x="1484364" y="8554"/>
                  <a:pt x="1496765" y="5166"/>
                  <a:pt x="1511337" y="0"/>
                </a:cubicBezTo>
                <a:cubicBezTo>
                  <a:pt x="1576286" y="3868"/>
                  <a:pt x="1638374" y="4410"/>
                  <a:pt x="1696868" y="13253"/>
                </a:cubicBezTo>
                <a:cubicBezTo>
                  <a:pt x="1711875" y="14748"/>
                  <a:pt x="1723703" y="30563"/>
                  <a:pt x="1736624" y="39757"/>
                </a:cubicBezTo>
                <a:cubicBezTo>
                  <a:pt x="1869404" y="141125"/>
                  <a:pt x="1728734" y="532"/>
                  <a:pt x="1842642" y="119270"/>
                </a:cubicBezTo>
                <a:cubicBezTo>
                  <a:pt x="1852550" y="130253"/>
                  <a:pt x="1870782" y="136635"/>
                  <a:pt x="1882398" y="145774"/>
                </a:cubicBezTo>
                <a:cubicBezTo>
                  <a:pt x="1892475" y="154699"/>
                  <a:pt x="1899221" y="163738"/>
                  <a:pt x="1908902" y="172279"/>
                </a:cubicBezTo>
                <a:cubicBezTo>
                  <a:pt x="1935325" y="186473"/>
                  <a:pt x="1964817" y="207951"/>
                  <a:pt x="1988416" y="225287"/>
                </a:cubicBezTo>
                <a:cubicBezTo>
                  <a:pt x="1998153" y="233991"/>
                  <a:pt x="2008431" y="241427"/>
                  <a:pt x="2014920" y="251792"/>
                </a:cubicBezTo>
                <a:cubicBezTo>
                  <a:pt x="2027434" y="270281"/>
                  <a:pt x="2038037" y="287234"/>
                  <a:pt x="2054676" y="304800"/>
                </a:cubicBezTo>
                <a:cubicBezTo>
                  <a:pt x="2066634" y="315539"/>
                  <a:pt x="2080377" y="324232"/>
                  <a:pt x="2094433" y="331305"/>
                </a:cubicBezTo>
                <a:cubicBezTo>
                  <a:pt x="2101133" y="348332"/>
                  <a:pt x="2113798" y="365601"/>
                  <a:pt x="2120937" y="384313"/>
                </a:cubicBezTo>
                <a:cubicBezTo>
                  <a:pt x="2125225" y="397100"/>
                  <a:pt x="2127729" y="412925"/>
                  <a:pt x="2134189" y="424070"/>
                </a:cubicBezTo>
                <a:cubicBezTo>
                  <a:pt x="2141592" y="435056"/>
                  <a:pt x="2151024" y="442484"/>
                  <a:pt x="2160694" y="450574"/>
                </a:cubicBezTo>
                <a:cubicBezTo>
                  <a:pt x="2206310" y="586000"/>
                  <a:pt x="2203060" y="544841"/>
                  <a:pt x="2173946" y="755374"/>
                </a:cubicBezTo>
                <a:cubicBezTo>
                  <a:pt x="2167984" y="775686"/>
                  <a:pt x="2154711" y="793579"/>
                  <a:pt x="2147442" y="808383"/>
                </a:cubicBezTo>
                <a:cubicBezTo>
                  <a:pt x="2131383" y="870563"/>
                  <a:pt x="2085534" y="927130"/>
                  <a:pt x="2067929" y="993913"/>
                </a:cubicBezTo>
                <a:cubicBezTo>
                  <a:pt x="2070002" y="1009845"/>
                  <a:pt x="2050171" y="1059877"/>
                  <a:pt x="2041424" y="1073426"/>
                </a:cubicBezTo>
                <a:cubicBezTo>
                  <a:pt x="2036431" y="1087419"/>
                  <a:pt x="2033620" y="1099875"/>
                  <a:pt x="2028172" y="1113183"/>
                </a:cubicBezTo>
                <a:cubicBezTo>
                  <a:pt x="2022132" y="1129637"/>
                  <a:pt x="2010982" y="1146341"/>
                  <a:pt x="2001668" y="1166192"/>
                </a:cubicBezTo>
                <a:cubicBezTo>
                  <a:pt x="1962525" y="1253650"/>
                  <a:pt x="2006126" y="1168179"/>
                  <a:pt x="1961911" y="1245705"/>
                </a:cubicBezTo>
                <a:cubicBezTo>
                  <a:pt x="1956206" y="1259139"/>
                  <a:pt x="1953589" y="1271711"/>
                  <a:pt x="1948659" y="1285461"/>
                </a:cubicBezTo>
                <a:cubicBezTo>
                  <a:pt x="1911078" y="1362601"/>
                  <a:pt x="1912258" y="1342260"/>
                  <a:pt x="1869146" y="1404731"/>
                </a:cubicBezTo>
                <a:cubicBezTo>
                  <a:pt x="1849022" y="1441615"/>
                  <a:pt x="1828766" y="1484157"/>
                  <a:pt x="1802885" y="1510748"/>
                </a:cubicBezTo>
                <a:cubicBezTo>
                  <a:pt x="1718488" y="1565614"/>
                  <a:pt x="1821515" y="1488498"/>
                  <a:pt x="1749876" y="1577009"/>
                </a:cubicBezTo>
                <a:cubicBezTo>
                  <a:pt x="1737790" y="1592205"/>
                  <a:pt x="1721557" y="1599100"/>
                  <a:pt x="1710120" y="1616766"/>
                </a:cubicBezTo>
                <a:cubicBezTo>
                  <a:pt x="1699506" y="1627368"/>
                  <a:pt x="1689916" y="1641969"/>
                  <a:pt x="1683616" y="1656522"/>
                </a:cubicBezTo>
                <a:cubicBezTo>
                  <a:pt x="1675254" y="1671470"/>
                  <a:pt x="1669151" y="1693283"/>
                  <a:pt x="1657111" y="1709531"/>
                </a:cubicBezTo>
                <a:cubicBezTo>
                  <a:pt x="1649111" y="1723200"/>
                  <a:pt x="1628949" y="1727780"/>
                  <a:pt x="1617355" y="1736035"/>
                </a:cubicBezTo>
                <a:cubicBezTo>
                  <a:pt x="1571816" y="1762011"/>
                  <a:pt x="1569252" y="1761447"/>
                  <a:pt x="1524589" y="1775792"/>
                </a:cubicBezTo>
                <a:cubicBezTo>
                  <a:pt x="1502096" y="1790142"/>
                  <a:pt x="1489111" y="1808754"/>
                  <a:pt x="1445076" y="1828800"/>
                </a:cubicBezTo>
                <a:cubicBezTo>
                  <a:pt x="1431988" y="1836418"/>
                  <a:pt x="1422053" y="1853990"/>
                  <a:pt x="1405320" y="1855305"/>
                </a:cubicBezTo>
                <a:cubicBezTo>
                  <a:pt x="1383767" y="1861082"/>
                  <a:pt x="1341711" y="1863146"/>
                  <a:pt x="1325807" y="1868557"/>
                </a:cubicBezTo>
                <a:cubicBezTo>
                  <a:pt x="1286532" y="1907618"/>
                  <a:pt x="1288487" y="1915490"/>
                  <a:pt x="1233042" y="1934818"/>
                </a:cubicBezTo>
                <a:cubicBezTo>
                  <a:pt x="1123070" y="1972430"/>
                  <a:pt x="1131875" y="1950588"/>
                  <a:pt x="1100520" y="1948070"/>
                </a:cubicBezTo>
                <a:close/>
              </a:path>
            </a:pathLst>
          </a:custGeom>
          <a:solidFill>
            <a:srgbClr val="FFFF00">
              <a:alpha val="30196"/>
            </a:srgbClr>
          </a:solidFill>
          <a:ln w="28575" cap="flat" cmpd="sng" algn="ctr">
            <a:solidFill>
              <a:srgbClr val="CC9900"/>
            </a:solidFill>
            <a:prstDash val="dashDot"/>
            <a:round/>
            <a:headEnd type="none" w="med" len="med"/>
            <a:tailEnd type="none" w="med" len="med"/>
            <a:extLst>
              <a:ext uri="{C807C97D-BFC1-408E-A445-0C87EB9F89A2}">
                <ask:lineSketchStyleProps xmlns:ask="http://schemas.microsoft.com/office/drawing/2018/sketchyshapes" sd="2233122882">
                  <a:custGeom>
                    <a:avLst/>
                    <a:gdLst>
                      <a:gd name="connsiteX0" fmla="*/ 1100520 w 2195442"/>
                      <a:gd name="connsiteY0" fmla="*/ 1948070 h 1958393"/>
                      <a:gd name="connsiteX1" fmla="*/ 1034259 w 2195442"/>
                      <a:gd name="connsiteY1" fmla="*/ 1908313 h 1958393"/>
                      <a:gd name="connsiteX2" fmla="*/ 941494 w 2195442"/>
                      <a:gd name="connsiteY2" fmla="*/ 1881809 h 1958393"/>
                      <a:gd name="connsiteX3" fmla="*/ 901737 w 2195442"/>
                      <a:gd name="connsiteY3" fmla="*/ 1868557 h 1958393"/>
                      <a:gd name="connsiteX4" fmla="*/ 835476 w 2195442"/>
                      <a:gd name="connsiteY4" fmla="*/ 1855305 h 1958393"/>
                      <a:gd name="connsiteX5" fmla="*/ 716207 w 2195442"/>
                      <a:gd name="connsiteY5" fmla="*/ 1828800 h 1958393"/>
                      <a:gd name="connsiteX6" fmla="*/ 596937 w 2195442"/>
                      <a:gd name="connsiteY6" fmla="*/ 1789044 h 1958393"/>
                      <a:gd name="connsiteX7" fmla="*/ 477668 w 2195442"/>
                      <a:gd name="connsiteY7" fmla="*/ 1749287 h 1958393"/>
                      <a:gd name="connsiteX8" fmla="*/ 371650 w 2195442"/>
                      <a:gd name="connsiteY8" fmla="*/ 1722783 h 1958393"/>
                      <a:gd name="connsiteX9" fmla="*/ 265633 w 2195442"/>
                      <a:gd name="connsiteY9" fmla="*/ 1683026 h 1958393"/>
                      <a:gd name="connsiteX10" fmla="*/ 225876 w 2195442"/>
                      <a:gd name="connsiteY10" fmla="*/ 1669774 h 1958393"/>
                      <a:gd name="connsiteX11" fmla="*/ 172868 w 2195442"/>
                      <a:gd name="connsiteY11" fmla="*/ 1616766 h 1958393"/>
                      <a:gd name="connsiteX12" fmla="*/ 119859 w 2195442"/>
                      <a:gd name="connsiteY12" fmla="*/ 1577009 h 1958393"/>
                      <a:gd name="connsiteX13" fmla="*/ 53598 w 2195442"/>
                      <a:gd name="connsiteY13" fmla="*/ 1470992 h 1958393"/>
                      <a:gd name="connsiteX14" fmla="*/ 40346 w 2195442"/>
                      <a:gd name="connsiteY14" fmla="*/ 1404731 h 1958393"/>
                      <a:gd name="connsiteX15" fmla="*/ 13842 w 2195442"/>
                      <a:gd name="connsiteY15" fmla="*/ 1325218 h 1958393"/>
                      <a:gd name="connsiteX16" fmla="*/ 13842 w 2195442"/>
                      <a:gd name="connsiteY16" fmla="*/ 1007166 h 1958393"/>
                      <a:gd name="connsiteX17" fmla="*/ 40346 w 2195442"/>
                      <a:gd name="connsiteY17" fmla="*/ 980661 h 1958393"/>
                      <a:gd name="connsiteX18" fmla="*/ 106607 w 2195442"/>
                      <a:gd name="connsiteY18" fmla="*/ 940905 h 1958393"/>
                      <a:gd name="connsiteX19" fmla="*/ 159616 w 2195442"/>
                      <a:gd name="connsiteY19" fmla="*/ 887896 h 1958393"/>
                      <a:gd name="connsiteX20" fmla="*/ 199372 w 2195442"/>
                      <a:gd name="connsiteY20" fmla="*/ 848140 h 1958393"/>
                      <a:gd name="connsiteX21" fmla="*/ 292137 w 2195442"/>
                      <a:gd name="connsiteY21" fmla="*/ 728870 h 1958393"/>
                      <a:gd name="connsiteX22" fmla="*/ 371650 w 2195442"/>
                      <a:gd name="connsiteY22" fmla="*/ 636105 h 1958393"/>
                      <a:gd name="connsiteX23" fmla="*/ 530676 w 2195442"/>
                      <a:gd name="connsiteY23" fmla="*/ 490331 h 1958393"/>
                      <a:gd name="connsiteX24" fmla="*/ 663198 w 2195442"/>
                      <a:gd name="connsiteY24" fmla="*/ 397566 h 1958393"/>
                      <a:gd name="connsiteX25" fmla="*/ 822224 w 2195442"/>
                      <a:gd name="connsiteY25" fmla="*/ 251792 h 1958393"/>
                      <a:gd name="connsiteX26" fmla="*/ 941494 w 2195442"/>
                      <a:gd name="connsiteY26" fmla="*/ 225287 h 1958393"/>
                      <a:gd name="connsiteX27" fmla="*/ 1100520 w 2195442"/>
                      <a:gd name="connsiteY27" fmla="*/ 185531 h 1958393"/>
                      <a:gd name="connsiteX28" fmla="*/ 1153529 w 2195442"/>
                      <a:gd name="connsiteY28" fmla="*/ 159026 h 1958393"/>
                      <a:gd name="connsiteX29" fmla="*/ 1233042 w 2195442"/>
                      <a:gd name="connsiteY29" fmla="*/ 132522 h 1958393"/>
                      <a:gd name="connsiteX30" fmla="*/ 1365563 w 2195442"/>
                      <a:gd name="connsiteY30" fmla="*/ 39757 h 1958393"/>
                      <a:gd name="connsiteX31" fmla="*/ 1471581 w 2195442"/>
                      <a:gd name="connsiteY31" fmla="*/ 13253 h 1958393"/>
                      <a:gd name="connsiteX32" fmla="*/ 1511337 w 2195442"/>
                      <a:gd name="connsiteY32" fmla="*/ 0 h 1958393"/>
                      <a:gd name="connsiteX33" fmla="*/ 1696868 w 2195442"/>
                      <a:gd name="connsiteY33" fmla="*/ 13253 h 1958393"/>
                      <a:gd name="connsiteX34" fmla="*/ 1736624 w 2195442"/>
                      <a:gd name="connsiteY34" fmla="*/ 39757 h 1958393"/>
                      <a:gd name="connsiteX35" fmla="*/ 1842642 w 2195442"/>
                      <a:gd name="connsiteY35" fmla="*/ 119270 h 1958393"/>
                      <a:gd name="connsiteX36" fmla="*/ 1882398 w 2195442"/>
                      <a:gd name="connsiteY36" fmla="*/ 145774 h 1958393"/>
                      <a:gd name="connsiteX37" fmla="*/ 1908902 w 2195442"/>
                      <a:gd name="connsiteY37" fmla="*/ 172279 h 1958393"/>
                      <a:gd name="connsiteX38" fmla="*/ 1988416 w 2195442"/>
                      <a:gd name="connsiteY38" fmla="*/ 225287 h 1958393"/>
                      <a:gd name="connsiteX39" fmla="*/ 2014920 w 2195442"/>
                      <a:gd name="connsiteY39" fmla="*/ 251792 h 1958393"/>
                      <a:gd name="connsiteX40" fmla="*/ 2054676 w 2195442"/>
                      <a:gd name="connsiteY40" fmla="*/ 304800 h 1958393"/>
                      <a:gd name="connsiteX41" fmla="*/ 2094433 w 2195442"/>
                      <a:gd name="connsiteY41" fmla="*/ 331305 h 1958393"/>
                      <a:gd name="connsiteX42" fmla="*/ 2120937 w 2195442"/>
                      <a:gd name="connsiteY42" fmla="*/ 384313 h 1958393"/>
                      <a:gd name="connsiteX43" fmla="*/ 2134189 w 2195442"/>
                      <a:gd name="connsiteY43" fmla="*/ 424070 h 1958393"/>
                      <a:gd name="connsiteX44" fmla="*/ 2160694 w 2195442"/>
                      <a:gd name="connsiteY44" fmla="*/ 450574 h 1958393"/>
                      <a:gd name="connsiteX45" fmla="*/ 2173946 w 2195442"/>
                      <a:gd name="connsiteY45" fmla="*/ 755374 h 1958393"/>
                      <a:gd name="connsiteX46" fmla="*/ 2147442 w 2195442"/>
                      <a:gd name="connsiteY46" fmla="*/ 808383 h 1958393"/>
                      <a:gd name="connsiteX47" fmla="*/ 2067929 w 2195442"/>
                      <a:gd name="connsiteY47" fmla="*/ 993913 h 1958393"/>
                      <a:gd name="connsiteX48" fmla="*/ 2041424 w 2195442"/>
                      <a:gd name="connsiteY48" fmla="*/ 1073426 h 1958393"/>
                      <a:gd name="connsiteX49" fmla="*/ 2028172 w 2195442"/>
                      <a:gd name="connsiteY49" fmla="*/ 1113183 h 1958393"/>
                      <a:gd name="connsiteX50" fmla="*/ 2001668 w 2195442"/>
                      <a:gd name="connsiteY50" fmla="*/ 1166192 h 1958393"/>
                      <a:gd name="connsiteX51" fmla="*/ 1961911 w 2195442"/>
                      <a:gd name="connsiteY51" fmla="*/ 1245705 h 1958393"/>
                      <a:gd name="connsiteX52" fmla="*/ 1948659 w 2195442"/>
                      <a:gd name="connsiteY52" fmla="*/ 1285461 h 1958393"/>
                      <a:gd name="connsiteX53" fmla="*/ 1869146 w 2195442"/>
                      <a:gd name="connsiteY53" fmla="*/ 1404731 h 1958393"/>
                      <a:gd name="connsiteX54" fmla="*/ 1802885 w 2195442"/>
                      <a:gd name="connsiteY54" fmla="*/ 1510748 h 1958393"/>
                      <a:gd name="connsiteX55" fmla="*/ 1749876 w 2195442"/>
                      <a:gd name="connsiteY55" fmla="*/ 1577009 h 1958393"/>
                      <a:gd name="connsiteX56" fmla="*/ 1710120 w 2195442"/>
                      <a:gd name="connsiteY56" fmla="*/ 1616766 h 1958393"/>
                      <a:gd name="connsiteX57" fmla="*/ 1683616 w 2195442"/>
                      <a:gd name="connsiteY57" fmla="*/ 1656522 h 1958393"/>
                      <a:gd name="connsiteX58" fmla="*/ 1657111 w 2195442"/>
                      <a:gd name="connsiteY58" fmla="*/ 1709531 h 1958393"/>
                      <a:gd name="connsiteX59" fmla="*/ 1617355 w 2195442"/>
                      <a:gd name="connsiteY59" fmla="*/ 1736035 h 1958393"/>
                      <a:gd name="connsiteX60" fmla="*/ 1524589 w 2195442"/>
                      <a:gd name="connsiteY60" fmla="*/ 1775792 h 1958393"/>
                      <a:gd name="connsiteX61" fmla="*/ 1445076 w 2195442"/>
                      <a:gd name="connsiteY61" fmla="*/ 1828800 h 1958393"/>
                      <a:gd name="connsiteX62" fmla="*/ 1405320 w 2195442"/>
                      <a:gd name="connsiteY62" fmla="*/ 1855305 h 1958393"/>
                      <a:gd name="connsiteX63" fmla="*/ 1325807 w 2195442"/>
                      <a:gd name="connsiteY63" fmla="*/ 1868557 h 1958393"/>
                      <a:gd name="connsiteX64" fmla="*/ 1233042 w 2195442"/>
                      <a:gd name="connsiteY64" fmla="*/ 1934818 h 1958393"/>
                      <a:gd name="connsiteX65" fmla="*/ 1100520 w 2195442"/>
                      <a:gd name="connsiteY65" fmla="*/ 1948070 h 195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195442" h="1958393">
                        <a:moveTo>
                          <a:pt x="1100520" y="1948070"/>
                        </a:moveTo>
                        <a:cubicBezTo>
                          <a:pt x="1067390" y="1943653"/>
                          <a:pt x="1057297" y="1919832"/>
                          <a:pt x="1034259" y="1908313"/>
                        </a:cubicBezTo>
                        <a:cubicBezTo>
                          <a:pt x="1013078" y="1897723"/>
                          <a:pt x="961306" y="1887469"/>
                          <a:pt x="941494" y="1881809"/>
                        </a:cubicBezTo>
                        <a:cubicBezTo>
                          <a:pt x="928062" y="1877971"/>
                          <a:pt x="915289" y="1871945"/>
                          <a:pt x="901737" y="1868557"/>
                        </a:cubicBezTo>
                        <a:cubicBezTo>
                          <a:pt x="879885" y="1863094"/>
                          <a:pt x="857464" y="1860191"/>
                          <a:pt x="835476" y="1855305"/>
                        </a:cubicBezTo>
                        <a:cubicBezTo>
                          <a:pt x="666976" y="1817861"/>
                          <a:pt x="916133" y="1868788"/>
                          <a:pt x="716207" y="1828800"/>
                        </a:cubicBezTo>
                        <a:cubicBezTo>
                          <a:pt x="613006" y="1777201"/>
                          <a:pt x="716827" y="1823298"/>
                          <a:pt x="596937" y="1789044"/>
                        </a:cubicBezTo>
                        <a:cubicBezTo>
                          <a:pt x="556643" y="1777531"/>
                          <a:pt x="518324" y="1759451"/>
                          <a:pt x="477668" y="1749287"/>
                        </a:cubicBezTo>
                        <a:cubicBezTo>
                          <a:pt x="442329" y="1740452"/>
                          <a:pt x="406208" y="1734302"/>
                          <a:pt x="371650" y="1722783"/>
                        </a:cubicBezTo>
                        <a:cubicBezTo>
                          <a:pt x="281405" y="1692701"/>
                          <a:pt x="392412" y="1730568"/>
                          <a:pt x="265633" y="1683026"/>
                        </a:cubicBezTo>
                        <a:cubicBezTo>
                          <a:pt x="252553" y="1678121"/>
                          <a:pt x="239128" y="1674191"/>
                          <a:pt x="225876" y="1669774"/>
                        </a:cubicBezTo>
                        <a:cubicBezTo>
                          <a:pt x="208207" y="1652105"/>
                          <a:pt x="191674" y="1633221"/>
                          <a:pt x="172868" y="1616766"/>
                        </a:cubicBezTo>
                        <a:cubicBezTo>
                          <a:pt x="156246" y="1602222"/>
                          <a:pt x="135477" y="1592627"/>
                          <a:pt x="119859" y="1577009"/>
                        </a:cubicBezTo>
                        <a:cubicBezTo>
                          <a:pt x="85452" y="1542602"/>
                          <a:pt x="74593" y="1512983"/>
                          <a:pt x="53598" y="1470992"/>
                        </a:cubicBezTo>
                        <a:cubicBezTo>
                          <a:pt x="49181" y="1448905"/>
                          <a:pt x="46272" y="1426462"/>
                          <a:pt x="40346" y="1404731"/>
                        </a:cubicBezTo>
                        <a:cubicBezTo>
                          <a:pt x="32995" y="1377777"/>
                          <a:pt x="13842" y="1325218"/>
                          <a:pt x="13842" y="1325218"/>
                        </a:cubicBezTo>
                        <a:cubicBezTo>
                          <a:pt x="3946" y="1206474"/>
                          <a:pt x="-11603" y="1125910"/>
                          <a:pt x="13842" y="1007166"/>
                        </a:cubicBezTo>
                        <a:cubicBezTo>
                          <a:pt x="16460" y="994949"/>
                          <a:pt x="30179" y="987923"/>
                          <a:pt x="40346" y="980661"/>
                        </a:cubicBezTo>
                        <a:cubicBezTo>
                          <a:pt x="61306" y="965690"/>
                          <a:pt x="86275" y="956719"/>
                          <a:pt x="106607" y="940905"/>
                        </a:cubicBezTo>
                        <a:cubicBezTo>
                          <a:pt x="126332" y="925563"/>
                          <a:pt x="141946" y="905566"/>
                          <a:pt x="159616" y="887896"/>
                        </a:cubicBezTo>
                        <a:cubicBezTo>
                          <a:pt x="172868" y="874644"/>
                          <a:pt x="188976" y="863734"/>
                          <a:pt x="199372" y="848140"/>
                        </a:cubicBezTo>
                        <a:cubicBezTo>
                          <a:pt x="262777" y="753032"/>
                          <a:pt x="229856" y="791151"/>
                          <a:pt x="292137" y="728870"/>
                        </a:cubicBezTo>
                        <a:cubicBezTo>
                          <a:pt x="318144" y="650846"/>
                          <a:pt x="286764" y="720990"/>
                          <a:pt x="371650" y="636105"/>
                        </a:cubicBezTo>
                        <a:cubicBezTo>
                          <a:pt x="491623" y="516133"/>
                          <a:pt x="279965" y="657473"/>
                          <a:pt x="530676" y="490331"/>
                        </a:cubicBezTo>
                        <a:cubicBezTo>
                          <a:pt x="554268" y="474603"/>
                          <a:pt x="636222" y="422090"/>
                          <a:pt x="663198" y="397566"/>
                        </a:cubicBezTo>
                        <a:cubicBezTo>
                          <a:pt x="697632" y="366263"/>
                          <a:pt x="772481" y="279426"/>
                          <a:pt x="822224" y="251792"/>
                        </a:cubicBezTo>
                        <a:cubicBezTo>
                          <a:pt x="833696" y="245419"/>
                          <a:pt x="935766" y="226849"/>
                          <a:pt x="941494" y="225287"/>
                        </a:cubicBezTo>
                        <a:cubicBezTo>
                          <a:pt x="1106490" y="180288"/>
                          <a:pt x="935750" y="212992"/>
                          <a:pt x="1100520" y="185531"/>
                        </a:cubicBezTo>
                        <a:cubicBezTo>
                          <a:pt x="1118190" y="176696"/>
                          <a:pt x="1135187" y="166363"/>
                          <a:pt x="1153529" y="159026"/>
                        </a:cubicBezTo>
                        <a:cubicBezTo>
                          <a:pt x="1179469" y="148650"/>
                          <a:pt x="1208515" y="145900"/>
                          <a:pt x="1233042" y="132522"/>
                        </a:cubicBezTo>
                        <a:cubicBezTo>
                          <a:pt x="1323012" y="83447"/>
                          <a:pt x="1271772" y="75830"/>
                          <a:pt x="1365563" y="39757"/>
                        </a:cubicBezTo>
                        <a:cubicBezTo>
                          <a:pt x="1399562" y="26681"/>
                          <a:pt x="1436438" y="22838"/>
                          <a:pt x="1471581" y="13253"/>
                        </a:cubicBezTo>
                        <a:cubicBezTo>
                          <a:pt x="1485058" y="9577"/>
                          <a:pt x="1498085" y="4418"/>
                          <a:pt x="1511337" y="0"/>
                        </a:cubicBezTo>
                        <a:cubicBezTo>
                          <a:pt x="1573181" y="4418"/>
                          <a:pt x="1635810" y="2478"/>
                          <a:pt x="1696868" y="13253"/>
                        </a:cubicBezTo>
                        <a:cubicBezTo>
                          <a:pt x="1712553" y="16021"/>
                          <a:pt x="1723118" y="31316"/>
                          <a:pt x="1736624" y="39757"/>
                        </a:cubicBezTo>
                        <a:cubicBezTo>
                          <a:pt x="1892571" y="137223"/>
                          <a:pt x="1731108" y="26325"/>
                          <a:pt x="1842642" y="119270"/>
                        </a:cubicBezTo>
                        <a:cubicBezTo>
                          <a:pt x="1854877" y="129466"/>
                          <a:pt x="1869961" y="135824"/>
                          <a:pt x="1882398" y="145774"/>
                        </a:cubicBezTo>
                        <a:cubicBezTo>
                          <a:pt x="1892154" y="153579"/>
                          <a:pt x="1898907" y="164782"/>
                          <a:pt x="1908902" y="172279"/>
                        </a:cubicBezTo>
                        <a:cubicBezTo>
                          <a:pt x="1934386" y="191392"/>
                          <a:pt x="1965892" y="202762"/>
                          <a:pt x="1988416" y="225287"/>
                        </a:cubicBezTo>
                        <a:cubicBezTo>
                          <a:pt x="1997251" y="234122"/>
                          <a:pt x="2006921" y="242194"/>
                          <a:pt x="2014920" y="251792"/>
                        </a:cubicBezTo>
                        <a:cubicBezTo>
                          <a:pt x="2029059" y="268760"/>
                          <a:pt x="2039058" y="289182"/>
                          <a:pt x="2054676" y="304800"/>
                        </a:cubicBezTo>
                        <a:cubicBezTo>
                          <a:pt x="2065938" y="316062"/>
                          <a:pt x="2081181" y="322470"/>
                          <a:pt x="2094433" y="331305"/>
                        </a:cubicBezTo>
                        <a:cubicBezTo>
                          <a:pt x="2103268" y="348974"/>
                          <a:pt x="2113155" y="366155"/>
                          <a:pt x="2120937" y="384313"/>
                        </a:cubicBezTo>
                        <a:cubicBezTo>
                          <a:pt x="2126440" y="397153"/>
                          <a:pt x="2127002" y="412092"/>
                          <a:pt x="2134189" y="424070"/>
                        </a:cubicBezTo>
                        <a:cubicBezTo>
                          <a:pt x="2140617" y="434784"/>
                          <a:pt x="2151859" y="441739"/>
                          <a:pt x="2160694" y="450574"/>
                        </a:cubicBezTo>
                        <a:cubicBezTo>
                          <a:pt x="2205455" y="584859"/>
                          <a:pt x="2203731" y="546875"/>
                          <a:pt x="2173946" y="755374"/>
                        </a:cubicBezTo>
                        <a:cubicBezTo>
                          <a:pt x="2171152" y="774931"/>
                          <a:pt x="2155465" y="790330"/>
                          <a:pt x="2147442" y="808383"/>
                        </a:cubicBezTo>
                        <a:cubicBezTo>
                          <a:pt x="2120116" y="869868"/>
                          <a:pt x="2089206" y="930082"/>
                          <a:pt x="2067929" y="993913"/>
                        </a:cubicBezTo>
                        <a:lnTo>
                          <a:pt x="2041424" y="1073426"/>
                        </a:lnTo>
                        <a:cubicBezTo>
                          <a:pt x="2037007" y="1086678"/>
                          <a:pt x="2034419" y="1100689"/>
                          <a:pt x="2028172" y="1113183"/>
                        </a:cubicBezTo>
                        <a:cubicBezTo>
                          <a:pt x="2019337" y="1130853"/>
                          <a:pt x="2009450" y="1148034"/>
                          <a:pt x="2001668" y="1166192"/>
                        </a:cubicBezTo>
                        <a:cubicBezTo>
                          <a:pt x="1968750" y="1243002"/>
                          <a:pt x="2012845" y="1169304"/>
                          <a:pt x="1961911" y="1245705"/>
                        </a:cubicBezTo>
                        <a:cubicBezTo>
                          <a:pt x="1957494" y="1258957"/>
                          <a:pt x="1954906" y="1272967"/>
                          <a:pt x="1948659" y="1285461"/>
                        </a:cubicBezTo>
                        <a:cubicBezTo>
                          <a:pt x="1910160" y="1362459"/>
                          <a:pt x="1913534" y="1338149"/>
                          <a:pt x="1869146" y="1404731"/>
                        </a:cubicBezTo>
                        <a:cubicBezTo>
                          <a:pt x="1846030" y="1439405"/>
                          <a:pt x="1832352" y="1481280"/>
                          <a:pt x="1802885" y="1510748"/>
                        </a:cubicBezTo>
                        <a:cubicBezTo>
                          <a:pt x="1725774" y="1587862"/>
                          <a:pt x="1833467" y="1476700"/>
                          <a:pt x="1749876" y="1577009"/>
                        </a:cubicBezTo>
                        <a:cubicBezTo>
                          <a:pt x="1737878" y="1591407"/>
                          <a:pt x="1722118" y="1602368"/>
                          <a:pt x="1710120" y="1616766"/>
                        </a:cubicBezTo>
                        <a:cubicBezTo>
                          <a:pt x="1699924" y="1629001"/>
                          <a:pt x="1691518" y="1642694"/>
                          <a:pt x="1683616" y="1656522"/>
                        </a:cubicBezTo>
                        <a:cubicBezTo>
                          <a:pt x="1673815" y="1673674"/>
                          <a:pt x="1669758" y="1694355"/>
                          <a:pt x="1657111" y="1709531"/>
                        </a:cubicBezTo>
                        <a:cubicBezTo>
                          <a:pt x="1646915" y="1721766"/>
                          <a:pt x="1631183" y="1728133"/>
                          <a:pt x="1617355" y="1736035"/>
                        </a:cubicBezTo>
                        <a:cubicBezTo>
                          <a:pt x="1571500" y="1762238"/>
                          <a:pt x="1569194" y="1760924"/>
                          <a:pt x="1524589" y="1775792"/>
                        </a:cubicBezTo>
                        <a:lnTo>
                          <a:pt x="1445076" y="1828800"/>
                        </a:lnTo>
                        <a:cubicBezTo>
                          <a:pt x="1431824" y="1837635"/>
                          <a:pt x="1421030" y="1852687"/>
                          <a:pt x="1405320" y="1855305"/>
                        </a:cubicBezTo>
                        <a:lnTo>
                          <a:pt x="1325807" y="1868557"/>
                        </a:lnTo>
                        <a:cubicBezTo>
                          <a:pt x="1286267" y="1908096"/>
                          <a:pt x="1287859" y="1914884"/>
                          <a:pt x="1233042" y="1934818"/>
                        </a:cubicBezTo>
                        <a:cubicBezTo>
                          <a:pt x="1122173" y="1975134"/>
                          <a:pt x="1133650" y="1952487"/>
                          <a:pt x="1100520" y="1948070"/>
                        </a:cubicBezTo>
                        <a:close/>
                      </a:path>
                    </a:pathLst>
                  </a:custGeom>
                  <ask:type>
                    <ask:lineSketchCurved/>
                  </ask:type>
                </ask:lineSketchStyleProps>
              </a:ext>
            </a:extLst>
          </a:ln>
          <a:effectLst>
            <a:glow rad="3810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
        <p:nvSpPr>
          <p:cNvPr id="15" name="Ellipszis 14">
            <a:extLst>
              <a:ext uri="{FF2B5EF4-FFF2-40B4-BE49-F238E27FC236}">
                <a16:creationId xmlns:a16="http://schemas.microsoft.com/office/drawing/2014/main" id="{C5D57A75-C18E-49D4-9DB1-F5A023BF5E67}"/>
              </a:ext>
            </a:extLst>
          </p:cNvPr>
          <p:cNvSpPr/>
          <p:nvPr/>
        </p:nvSpPr>
        <p:spPr bwMode="auto">
          <a:xfrm>
            <a:off x="5208104" y="4982780"/>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17" name="Ellipszis 16">
            <a:extLst>
              <a:ext uri="{FF2B5EF4-FFF2-40B4-BE49-F238E27FC236}">
                <a16:creationId xmlns:a16="http://schemas.microsoft.com/office/drawing/2014/main" id="{D9E70767-0BCE-4A7A-B1FA-08FEB69CB63D}"/>
              </a:ext>
            </a:extLst>
          </p:cNvPr>
          <p:cNvSpPr/>
          <p:nvPr/>
        </p:nvSpPr>
        <p:spPr bwMode="auto">
          <a:xfrm>
            <a:off x="5904408" y="4636551"/>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18" name="Ellipszis 17">
            <a:extLst>
              <a:ext uri="{FF2B5EF4-FFF2-40B4-BE49-F238E27FC236}">
                <a16:creationId xmlns:a16="http://schemas.microsoft.com/office/drawing/2014/main" id="{501676E0-752D-41AB-9A8E-A9864E883E89}"/>
              </a:ext>
            </a:extLst>
          </p:cNvPr>
          <p:cNvSpPr/>
          <p:nvPr/>
        </p:nvSpPr>
        <p:spPr bwMode="auto">
          <a:xfrm>
            <a:off x="5637825" y="4211885"/>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19" name="Ellipszis 18">
            <a:extLst>
              <a:ext uri="{FF2B5EF4-FFF2-40B4-BE49-F238E27FC236}">
                <a16:creationId xmlns:a16="http://schemas.microsoft.com/office/drawing/2014/main" id="{CF681949-EB0B-46C4-A9B2-42DAA9294677}"/>
              </a:ext>
            </a:extLst>
          </p:cNvPr>
          <p:cNvSpPr/>
          <p:nvPr/>
        </p:nvSpPr>
        <p:spPr bwMode="auto">
          <a:xfrm>
            <a:off x="5094124" y="4429409"/>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0" name="Ellipszis 19">
            <a:extLst>
              <a:ext uri="{FF2B5EF4-FFF2-40B4-BE49-F238E27FC236}">
                <a16:creationId xmlns:a16="http://schemas.microsoft.com/office/drawing/2014/main" id="{58E162E7-FB4A-4185-A79B-275035CCF0B7}"/>
              </a:ext>
            </a:extLst>
          </p:cNvPr>
          <p:cNvSpPr/>
          <p:nvPr/>
        </p:nvSpPr>
        <p:spPr bwMode="auto">
          <a:xfrm>
            <a:off x="5008448" y="4138644"/>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1" name="Ellipszis 20">
            <a:extLst>
              <a:ext uri="{FF2B5EF4-FFF2-40B4-BE49-F238E27FC236}">
                <a16:creationId xmlns:a16="http://schemas.microsoft.com/office/drawing/2014/main" id="{1F623B89-5D43-4245-9BD0-4E76A0F865B3}"/>
              </a:ext>
            </a:extLst>
          </p:cNvPr>
          <p:cNvSpPr/>
          <p:nvPr/>
        </p:nvSpPr>
        <p:spPr bwMode="auto">
          <a:xfrm>
            <a:off x="7272560" y="3709669"/>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2" name="Ellipszis 21">
            <a:extLst>
              <a:ext uri="{FF2B5EF4-FFF2-40B4-BE49-F238E27FC236}">
                <a16:creationId xmlns:a16="http://schemas.microsoft.com/office/drawing/2014/main" id="{9C4D697E-544C-42B9-A06D-32F39C792E32}"/>
              </a:ext>
            </a:extLst>
          </p:cNvPr>
          <p:cNvSpPr/>
          <p:nvPr/>
        </p:nvSpPr>
        <p:spPr bwMode="auto">
          <a:xfrm>
            <a:off x="8208664" y="3073576"/>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3" name="Ellipszis 22">
            <a:extLst>
              <a:ext uri="{FF2B5EF4-FFF2-40B4-BE49-F238E27FC236}">
                <a16:creationId xmlns:a16="http://schemas.microsoft.com/office/drawing/2014/main" id="{D929EF1F-021A-4CB5-B8D8-D86AE6C64B89}"/>
              </a:ext>
            </a:extLst>
          </p:cNvPr>
          <p:cNvSpPr/>
          <p:nvPr/>
        </p:nvSpPr>
        <p:spPr bwMode="auto">
          <a:xfrm>
            <a:off x="7773954" y="3168930"/>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4" name="Ellipszis 23">
            <a:extLst>
              <a:ext uri="{FF2B5EF4-FFF2-40B4-BE49-F238E27FC236}">
                <a16:creationId xmlns:a16="http://schemas.microsoft.com/office/drawing/2014/main" id="{1C80DC9E-C7AA-4520-976B-3A9276F936B5}"/>
              </a:ext>
            </a:extLst>
          </p:cNvPr>
          <p:cNvSpPr/>
          <p:nvPr/>
        </p:nvSpPr>
        <p:spPr bwMode="auto">
          <a:xfrm>
            <a:off x="7536661" y="3404808"/>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5" name="Ellipszis 24">
            <a:extLst>
              <a:ext uri="{FF2B5EF4-FFF2-40B4-BE49-F238E27FC236}">
                <a16:creationId xmlns:a16="http://schemas.microsoft.com/office/drawing/2014/main" id="{11AF2DA8-0A23-4BBA-86AD-F061E7F6F2E3}"/>
              </a:ext>
            </a:extLst>
          </p:cNvPr>
          <p:cNvSpPr/>
          <p:nvPr/>
        </p:nvSpPr>
        <p:spPr bwMode="auto">
          <a:xfrm>
            <a:off x="7062703" y="3404808"/>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6" name="Ellipszis 25">
            <a:extLst>
              <a:ext uri="{FF2B5EF4-FFF2-40B4-BE49-F238E27FC236}">
                <a16:creationId xmlns:a16="http://schemas.microsoft.com/office/drawing/2014/main" id="{C8CAA325-9EE6-410D-974F-8D59965498C1}"/>
              </a:ext>
            </a:extLst>
          </p:cNvPr>
          <p:cNvSpPr/>
          <p:nvPr/>
        </p:nvSpPr>
        <p:spPr bwMode="auto">
          <a:xfrm>
            <a:off x="6846608" y="3564995"/>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7" name="Ellipszis 26">
            <a:extLst>
              <a:ext uri="{FF2B5EF4-FFF2-40B4-BE49-F238E27FC236}">
                <a16:creationId xmlns:a16="http://schemas.microsoft.com/office/drawing/2014/main" id="{E0C72C8D-C285-4B78-A958-5DE175644962}"/>
              </a:ext>
            </a:extLst>
          </p:cNvPr>
          <p:cNvSpPr/>
          <p:nvPr/>
        </p:nvSpPr>
        <p:spPr bwMode="auto">
          <a:xfrm>
            <a:off x="6685507" y="3472319"/>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8" name="Ellipszis 27">
            <a:extLst>
              <a:ext uri="{FF2B5EF4-FFF2-40B4-BE49-F238E27FC236}">
                <a16:creationId xmlns:a16="http://schemas.microsoft.com/office/drawing/2014/main" id="{70F04604-6216-4A31-8D25-458C5805D413}"/>
              </a:ext>
            </a:extLst>
          </p:cNvPr>
          <p:cNvSpPr/>
          <p:nvPr/>
        </p:nvSpPr>
        <p:spPr bwMode="auto">
          <a:xfrm>
            <a:off x="6846607" y="3886172"/>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29" name="Ellipszis 28">
            <a:extLst>
              <a:ext uri="{FF2B5EF4-FFF2-40B4-BE49-F238E27FC236}">
                <a16:creationId xmlns:a16="http://schemas.microsoft.com/office/drawing/2014/main" id="{0D28F0FB-C739-48B0-929D-C3DDF134AD72}"/>
              </a:ext>
            </a:extLst>
          </p:cNvPr>
          <p:cNvSpPr/>
          <p:nvPr/>
        </p:nvSpPr>
        <p:spPr bwMode="auto">
          <a:xfrm>
            <a:off x="7272560" y="4085228"/>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30" name="Ellipszis 29">
            <a:extLst>
              <a:ext uri="{FF2B5EF4-FFF2-40B4-BE49-F238E27FC236}">
                <a16:creationId xmlns:a16="http://schemas.microsoft.com/office/drawing/2014/main" id="{9E0D231A-448A-43AB-972F-79FC053D726D}"/>
              </a:ext>
            </a:extLst>
          </p:cNvPr>
          <p:cNvSpPr/>
          <p:nvPr/>
        </p:nvSpPr>
        <p:spPr bwMode="auto">
          <a:xfrm>
            <a:off x="7707268" y="4085227"/>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31" name="Ellipszis 30">
            <a:extLst>
              <a:ext uri="{FF2B5EF4-FFF2-40B4-BE49-F238E27FC236}">
                <a16:creationId xmlns:a16="http://schemas.microsoft.com/office/drawing/2014/main" id="{C95C110B-4242-45D6-A237-0CAD825C3263}"/>
              </a:ext>
            </a:extLst>
          </p:cNvPr>
          <p:cNvSpPr/>
          <p:nvPr/>
        </p:nvSpPr>
        <p:spPr bwMode="auto">
          <a:xfrm>
            <a:off x="7657149" y="4310929"/>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32" name="Ellipszis 31">
            <a:extLst>
              <a:ext uri="{FF2B5EF4-FFF2-40B4-BE49-F238E27FC236}">
                <a16:creationId xmlns:a16="http://schemas.microsoft.com/office/drawing/2014/main" id="{0C558942-4024-4B5D-9757-40A192C2F569}"/>
              </a:ext>
            </a:extLst>
          </p:cNvPr>
          <p:cNvSpPr/>
          <p:nvPr/>
        </p:nvSpPr>
        <p:spPr bwMode="auto">
          <a:xfrm>
            <a:off x="4642147" y="2472312"/>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33" name="Ellipszis 32">
            <a:extLst>
              <a:ext uri="{FF2B5EF4-FFF2-40B4-BE49-F238E27FC236}">
                <a16:creationId xmlns:a16="http://schemas.microsoft.com/office/drawing/2014/main" id="{EC15CE4A-B045-4122-8D0C-3148483C33C9}"/>
              </a:ext>
            </a:extLst>
          </p:cNvPr>
          <p:cNvSpPr/>
          <p:nvPr/>
        </p:nvSpPr>
        <p:spPr bwMode="auto">
          <a:xfrm>
            <a:off x="4582033" y="2988782"/>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34" name="Ellipszis 33">
            <a:extLst>
              <a:ext uri="{FF2B5EF4-FFF2-40B4-BE49-F238E27FC236}">
                <a16:creationId xmlns:a16="http://schemas.microsoft.com/office/drawing/2014/main" id="{66E30B6A-E920-4777-8327-9F1B29EF60B3}"/>
              </a:ext>
            </a:extLst>
          </p:cNvPr>
          <p:cNvSpPr/>
          <p:nvPr/>
        </p:nvSpPr>
        <p:spPr bwMode="auto">
          <a:xfrm>
            <a:off x="4710130" y="2664307"/>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35" name="Ellipszis 34">
            <a:extLst>
              <a:ext uri="{FF2B5EF4-FFF2-40B4-BE49-F238E27FC236}">
                <a16:creationId xmlns:a16="http://schemas.microsoft.com/office/drawing/2014/main" id="{A3F4CEAC-1CE6-49C0-845D-97F50F1B03F3}"/>
              </a:ext>
            </a:extLst>
          </p:cNvPr>
          <p:cNvSpPr/>
          <p:nvPr/>
        </p:nvSpPr>
        <p:spPr bwMode="auto">
          <a:xfrm>
            <a:off x="4977722" y="2511927"/>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36" name="Ellipszis 35">
            <a:extLst>
              <a:ext uri="{FF2B5EF4-FFF2-40B4-BE49-F238E27FC236}">
                <a16:creationId xmlns:a16="http://schemas.microsoft.com/office/drawing/2014/main" id="{57E08259-9357-4162-A171-354B452FB3BB}"/>
              </a:ext>
            </a:extLst>
          </p:cNvPr>
          <p:cNvSpPr/>
          <p:nvPr/>
        </p:nvSpPr>
        <p:spPr bwMode="auto">
          <a:xfrm>
            <a:off x="4782403" y="2552239"/>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37" name="Ellipszis 36">
            <a:extLst>
              <a:ext uri="{FF2B5EF4-FFF2-40B4-BE49-F238E27FC236}">
                <a16:creationId xmlns:a16="http://schemas.microsoft.com/office/drawing/2014/main" id="{2523F57F-B23B-42C1-8AEA-3638092FA6CB}"/>
              </a:ext>
            </a:extLst>
          </p:cNvPr>
          <p:cNvSpPr/>
          <p:nvPr/>
        </p:nvSpPr>
        <p:spPr bwMode="auto">
          <a:xfrm>
            <a:off x="4409241" y="2957373"/>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0" name="Ellipszis 39">
            <a:extLst>
              <a:ext uri="{FF2B5EF4-FFF2-40B4-BE49-F238E27FC236}">
                <a16:creationId xmlns:a16="http://schemas.microsoft.com/office/drawing/2014/main" id="{BB0390EB-D8CB-4AF7-871D-48F2A1366D53}"/>
              </a:ext>
            </a:extLst>
          </p:cNvPr>
          <p:cNvSpPr/>
          <p:nvPr/>
        </p:nvSpPr>
        <p:spPr bwMode="auto">
          <a:xfrm>
            <a:off x="3528144" y="4429408"/>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1" name="Ellipszis 40">
            <a:extLst>
              <a:ext uri="{FF2B5EF4-FFF2-40B4-BE49-F238E27FC236}">
                <a16:creationId xmlns:a16="http://schemas.microsoft.com/office/drawing/2014/main" id="{054ED43D-A6E5-4CF3-BD98-8A73CFC8ECA6}"/>
              </a:ext>
            </a:extLst>
          </p:cNvPr>
          <p:cNvSpPr/>
          <p:nvPr/>
        </p:nvSpPr>
        <p:spPr bwMode="auto">
          <a:xfrm>
            <a:off x="3168104" y="4065084"/>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2" name="Ellipszis 41">
            <a:extLst>
              <a:ext uri="{FF2B5EF4-FFF2-40B4-BE49-F238E27FC236}">
                <a16:creationId xmlns:a16="http://schemas.microsoft.com/office/drawing/2014/main" id="{17304B26-A934-4CF5-828C-A06C913F3ECD}"/>
              </a:ext>
            </a:extLst>
          </p:cNvPr>
          <p:cNvSpPr/>
          <p:nvPr/>
        </p:nvSpPr>
        <p:spPr bwMode="auto">
          <a:xfrm>
            <a:off x="2880072" y="3894972"/>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3" name="Ellipszis 42">
            <a:extLst>
              <a:ext uri="{FF2B5EF4-FFF2-40B4-BE49-F238E27FC236}">
                <a16:creationId xmlns:a16="http://schemas.microsoft.com/office/drawing/2014/main" id="{4C2E2A2E-CEC3-4B8C-9600-934160C46AFA}"/>
              </a:ext>
            </a:extLst>
          </p:cNvPr>
          <p:cNvSpPr/>
          <p:nvPr/>
        </p:nvSpPr>
        <p:spPr bwMode="auto">
          <a:xfrm>
            <a:off x="2583095" y="4242507"/>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4" name="Ellipszis 43">
            <a:extLst>
              <a:ext uri="{FF2B5EF4-FFF2-40B4-BE49-F238E27FC236}">
                <a16:creationId xmlns:a16="http://schemas.microsoft.com/office/drawing/2014/main" id="{19707081-1E19-4010-A7E8-6EC54A74EFCF}"/>
              </a:ext>
            </a:extLst>
          </p:cNvPr>
          <p:cNvSpPr/>
          <p:nvPr/>
        </p:nvSpPr>
        <p:spPr bwMode="auto">
          <a:xfrm>
            <a:off x="2526393" y="3857577"/>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5" name="Ellipszis 44">
            <a:extLst>
              <a:ext uri="{FF2B5EF4-FFF2-40B4-BE49-F238E27FC236}">
                <a16:creationId xmlns:a16="http://schemas.microsoft.com/office/drawing/2014/main" id="{D37E4E62-C29F-4963-9F1B-9758E0F5048F}"/>
              </a:ext>
            </a:extLst>
          </p:cNvPr>
          <p:cNvSpPr/>
          <p:nvPr/>
        </p:nvSpPr>
        <p:spPr bwMode="auto">
          <a:xfrm>
            <a:off x="2233939" y="3701868"/>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6" name="Ellipszis 45">
            <a:extLst>
              <a:ext uri="{FF2B5EF4-FFF2-40B4-BE49-F238E27FC236}">
                <a16:creationId xmlns:a16="http://schemas.microsoft.com/office/drawing/2014/main" id="{E4C7B619-6FA2-446F-82AD-6EE930855C1F}"/>
              </a:ext>
            </a:extLst>
          </p:cNvPr>
          <p:cNvSpPr/>
          <p:nvPr/>
        </p:nvSpPr>
        <p:spPr bwMode="auto">
          <a:xfrm>
            <a:off x="1956704" y="3562984"/>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7" name="Ellipszis 46">
            <a:extLst>
              <a:ext uri="{FF2B5EF4-FFF2-40B4-BE49-F238E27FC236}">
                <a16:creationId xmlns:a16="http://schemas.microsoft.com/office/drawing/2014/main" id="{0608C032-CB4B-491A-9CFE-C7F1BD854A64}"/>
              </a:ext>
            </a:extLst>
          </p:cNvPr>
          <p:cNvSpPr/>
          <p:nvPr/>
        </p:nvSpPr>
        <p:spPr bwMode="auto">
          <a:xfrm>
            <a:off x="2045110" y="3298091"/>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8" name="Ellipszis 47">
            <a:extLst>
              <a:ext uri="{FF2B5EF4-FFF2-40B4-BE49-F238E27FC236}">
                <a16:creationId xmlns:a16="http://schemas.microsoft.com/office/drawing/2014/main" id="{C4D392EB-C11A-4B50-8CC8-4E5B36A55B20}"/>
              </a:ext>
            </a:extLst>
          </p:cNvPr>
          <p:cNvSpPr/>
          <p:nvPr/>
        </p:nvSpPr>
        <p:spPr bwMode="auto">
          <a:xfrm>
            <a:off x="2439289" y="3220377"/>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49" name="Ellipszis 48">
            <a:extLst>
              <a:ext uri="{FF2B5EF4-FFF2-40B4-BE49-F238E27FC236}">
                <a16:creationId xmlns:a16="http://schemas.microsoft.com/office/drawing/2014/main" id="{9C82A0C3-F13A-43C7-ADD1-AF2D32CFD907}"/>
              </a:ext>
            </a:extLst>
          </p:cNvPr>
          <p:cNvSpPr/>
          <p:nvPr/>
        </p:nvSpPr>
        <p:spPr bwMode="auto">
          <a:xfrm>
            <a:off x="2483757" y="3494191"/>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50" name="Ellipszis 49">
            <a:extLst>
              <a:ext uri="{FF2B5EF4-FFF2-40B4-BE49-F238E27FC236}">
                <a16:creationId xmlns:a16="http://schemas.microsoft.com/office/drawing/2014/main" id="{0D47623D-CCFF-4F3D-B088-8C0893711CF4}"/>
              </a:ext>
            </a:extLst>
          </p:cNvPr>
          <p:cNvSpPr/>
          <p:nvPr/>
        </p:nvSpPr>
        <p:spPr bwMode="auto">
          <a:xfrm>
            <a:off x="2739853" y="3556967"/>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51" name="Ellipszis 50">
            <a:extLst>
              <a:ext uri="{FF2B5EF4-FFF2-40B4-BE49-F238E27FC236}">
                <a16:creationId xmlns:a16="http://schemas.microsoft.com/office/drawing/2014/main" id="{AF25E708-4A30-44FD-BF7E-BB99298DD572}"/>
              </a:ext>
            </a:extLst>
          </p:cNvPr>
          <p:cNvSpPr/>
          <p:nvPr/>
        </p:nvSpPr>
        <p:spPr bwMode="auto">
          <a:xfrm>
            <a:off x="2735621" y="2779080"/>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52" name="Ellipszis 51">
            <a:extLst>
              <a:ext uri="{FF2B5EF4-FFF2-40B4-BE49-F238E27FC236}">
                <a16:creationId xmlns:a16="http://schemas.microsoft.com/office/drawing/2014/main" id="{BB555F9B-78B7-4FE7-A0DF-C0C779BE2082}"/>
              </a:ext>
            </a:extLst>
          </p:cNvPr>
          <p:cNvSpPr/>
          <p:nvPr/>
        </p:nvSpPr>
        <p:spPr bwMode="auto">
          <a:xfrm>
            <a:off x="4586902" y="3867025"/>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53" name="Ellipszis 52">
            <a:extLst>
              <a:ext uri="{FF2B5EF4-FFF2-40B4-BE49-F238E27FC236}">
                <a16:creationId xmlns:a16="http://schemas.microsoft.com/office/drawing/2014/main" id="{CFC56323-2D77-4BEF-A72C-49317C140DCF}"/>
              </a:ext>
            </a:extLst>
          </p:cNvPr>
          <p:cNvSpPr/>
          <p:nvPr/>
        </p:nvSpPr>
        <p:spPr bwMode="auto">
          <a:xfrm>
            <a:off x="7460977" y="4211885"/>
            <a:ext cx="146801" cy="146801"/>
          </a:xfrm>
          <a:prstGeom prst="ellipse">
            <a:avLst/>
          </a:prstGeom>
          <a:solidFill>
            <a:srgbClr val="CC0000"/>
          </a:solidFill>
          <a:ln w="9525" cap="flat" cmpd="sng" algn="ctr">
            <a:solidFill>
              <a:srgbClr val="47150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a:ln>
                <a:noFill/>
              </a:ln>
              <a:solidFill>
                <a:schemeClr val="bg1"/>
              </a:solidFill>
              <a:effectLst/>
              <a:latin typeface="Arial" panose="020B0604020202020204" pitchFamily="34" charset="0"/>
              <a:ea typeface="Microsoft YaHei" panose="020B0503020204020204" pitchFamily="34" charset="-122"/>
            </a:endParaRPr>
          </a:p>
        </p:txBody>
      </p:sp>
      <p:sp>
        <p:nvSpPr>
          <p:cNvPr id="16" name="Szövegdoboz 15">
            <a:extLst>
              <a:ext uri="{FF2B5EF4-FFF2-40B4-BE49-F238E27FC236}">
                <a16:creationId xmlns:a16="http://schemas.microsoft.com/office/drawing/2014/main" id="{E0A63722-5977-4110-AF2E-DBD1E13596E3}"/>
              </a:ext>
            </a:extLst>
          </p:cNvPr>
          <p:cNvSpPr txBox="1"/>
          <p:nvPr/>
        </p:nvSpPr>
        <p:spPr>
          <a:xfrm rot="20636808">
            <a:off x="230741" y="2250275"/>
            <a:ext cx="4084326" cy="338554"/>
          </a:xfrm>
          <a:prstGeom prst="rect">
            <a:avLst/>
          </a:prstGeom>
          <a:noFill/>
        </p:spPr>
        <p:txBody>
          <a:bodyPr wrap="square" rtlCol="0">
            <a:spAutoFit/>
          </a:bodyPr>
          <a:lstStyle/>
          <a:p>
            <a:r>
              <a:rPr lang="hu-HU" sz="1600" b="1" i="1" dirty="0">
                <a:solidFill>
                  <a:srgbClr val="CC0000"/>
                </a:solidFill>
                <a:latin typeface="Cambria" panose="02040503050406030204" pitchFamily="18" charset="0"/>
                <a:ea typeface="Cambria" panose="02040503050406030204" pitchFamily="18" charset="0"/>
              </a:rPr>
              <a:t>Az európai központú világpiac határa</a:t>
            </a:r>
          </a:p>
        </p:txBody>
      </p:sp>
      <p:sp>
        <p:nvSpPr>
          <p:cNvPr id="55" name="Szövegdoboz 54">
            <a:extLst>
              <a:ext uri="{FF2B5EF4-FFF2-40B4-BE49-F238E27FC236}">
                <a16:creationId xmlns:a16="http://schemas.microsoft.com/office/drawing/2014/main" id="{7790B73C-B87D-44A6-9B6A-78BE620B2566}"/>
              </a:ext>
            </a:extLst>
          </p:cNvPr>
          <p:cNvSpPr txBox="1"/>
          <p:nvPr/>
        </p:nvSpPr>
        <p:spPr>
          <a:xfrm rot="20782297">
            <a:off x="5931088" y="4531116"/>
            <a:ext cx="4121045" cy="338554"/>
          </a:xfrm>
          <a:prstGeom prst="rect">
            <a:avLst/>
          </a:prstGeom>
          <a:noFill/>
        </p:spPr>
        <p:txBody>
          <a:bodyPr wrap="square" rtlCol="0">
            <a:spAutoFit/>
          </a:bodyPr>
          <a:lstStyle/>
          <a:p>
            <a:r>
              <a:rPr lang="hu-HU" sz="1600" b="1" i="1" dirty="0">
                <a:solidFill>
                  <a:srgbClr val="CC0000"/>
                </a:solidFill>
                <a:latin typeface="Cambria" panose="02040503050406030204" pitchFamily="18" charset="0"/>
                <a:ea typeface="Cambria" panose="02040503050406030204" pitchFamily="18" charset="0"/>
              </a:rPr>
              <a:t>Az európai központú világpiac határa</a:t>
            </a:r>
          </a:p>
        </p:txBody>
      </p:sp>
      <p:sp>
        <p:nvSpPr>
          <p:cNvPr id="56" name="Text Box 1">
            <a:extLst>
              <a:ext uri="{FF2B5EF4-FFF2-40B4-BE49-F238E27FC236}">
                <a16:creationId xmlns:a16="http://schemas.microsoft.com/office/drawing/2014/main" id="{22944CB7-99AB-43DE-A954-8E3BB11E7252}"/>
              </a:ext>
            </a:extLst>
          </p:cNvPr>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felfedezések gazdasági következményei – 36 / 36</a:t>
            </a:r>
          </a:p>
        </p:txBody>
      </p:sp>
    </p:spTree>
    <p:extLst>
      <p:ext uri="{BB962C8B-B14F-4D97-AF65-F5344CB8AC3E}">
        <p14:creationId xmlns:p14="http://schemas.microsoft.com/office/powerpoint/2010/main" val="3612577021"/>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6ABBAD8-2ACC-40F3-8FFE-5240407CE43F}"/>
              </a:ext>
            </a:extLst>
          </p:cNvPr>
          <p:cNvSpPr>
            <a:spLocks noGrp="1" noChangeArrowheads="1"/>
          </p:cNvSpPr>
          <p:nvPr>
            <p:ph type="title"/>
          </p:nvPr>
        </p:nvSpPr>
        <p:spPr>
          <a:xfrm>
            <a:off x="0" y="0"/>
            <a:ext cx="10079038" cy="576263"/>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000" b="1" dirty="0">
                <a:solidFill>
                  <a:srgbClr val="FFFFFF"/>
                </a:solidFill>
                <a:latin typeface="Cambria" panose="02040503050406030204" pitchFamily="18" charset="0"/>
              </a:rPr>
              <a:t>A világ és Európa a kora újkorban</a:t>
            </a:r>
          </a:p>
        </p:txBody>
      </p:sp>
      <p:sp>
        <p:nvSpPr>
          <p:cNvPr id="5" name="Rectangle 3">
            <a:extLst>
              <a:ext uri="{FF2B5EF4-FFF2-40B4-BE49-F238E27FC236}">
                <a16:creationId xmlns:a16="http://schemas.microsoft.com/office/drawing/2014/main" id="{FBE817B4-0701-4C12-9927-9DF82929F2F2}"/>
              </a:ext>
            </a:extLst>
          </p:cNvPr>
          <p:cNvSpPr txBox="1">
            <a:spLocks noChangeArrowheads="1"/>
          </p:cNvSpPr>
          <p:nvPr/>
        </p:nvSpPr>
        <p:spPr bwMode="auto">
          <a:xfrm>
            <a:off x="0" y="971525"/>
            <a:ext cx="10079038" cy="1296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2pPr>
            <a:lvl3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3pPr>
            <a:lvl4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4pPr>
            <a:lvl5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9p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4000" b="1" dirty="0">
                <a:solidFill>
                  <a:srgbClr val="FFFFFF"/>
                </a:solidFill>
                <a:latin typeface="Cambria" panose="02040503050406030204" pitchFamily="18" charset="0"/>
              </a:rPr>
              <a:t>Vége!</a:t>
            </a:r>
          </a:p>
        </p:txBody>
      </p:sp>
      <p:pic>
        <p:nvPicPr>
          <p:cNvPr id="2050" name="Picture 2" descr="Spanish conquistadors torturing American indians, 1539-1542 - Stock Image -  C045/5483 - Science Photo Library">
            <a:extLst>
              <a:ext uri="{FF2B5EF4-FFF2-40B4-BE49-F238E27FC236}">
                <a16:creationId xmlns:a16="http://schemas.microsoft.com/office/drawing/2014/main" id="{6183DAB7-0A3D-4267-9351-E9B124D54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675" y="2267669"/>
            <a:ext cx="6329685" cy="4992539"/>
          </a:xfrm>
          <a:custGeom>
            <a:avLst/>
            <a:gdLst>
              <a:gd name="connsiteX0" fmla="*/ 0 w 6329685"/>
              <a:gd name="connsiteY0" fmla="*/ 0 h 4992539"/>
              <a:gd name="connsiteX1" fmla="*/ 759562 w 6329685"/>
              <a:gd name="connsiteY1" fmla="*/ 0 h 4992539"/>
              <a:gd name="connsiteX2" fmla="*/ 1202640 w 6329685"/>
              <a:gd name="connsiteY2" fmla="*/ 0 h 4992539"/>
              <a:gd name="connsiteX3" fmla="*/ 1772312 w 6329685"/>
              <a:gd name="connsiteY3" fmla="*/ 0 h 4992539"/>
              <a:gd name="connsiteX4" fmla="*/ 2278687 w 6329685"/>
              <a:gd name="connsiteY4" fmla="*/ 0 h 4992539"/>
              <a:gd name="connsiteX5" fmla="*/ 2974952 w 6329685"/>
              <a:gd name="connsiteY5" fmla="*/ 0 h 4992539"/>
              <a:gd name="connsiteX6" fmla="*/ 3734514 w 6329685"/>
              <a:gd name="connsiteY6" fmla="*/ 0 h 4992539"/>
              <a:gd name="connsiteX7" fmla="*/ 4240889 w 6329685"/>
              <a:gd name="connsiteY7" fmla="*/ 0 h 4992539"/>
              <a:gd name="connsiteX8" fmla="*/ 4810561 w 6329685"/>
              <a:gd name="connsiteY8" fmla="*/ 0 h 4992539"/>
              <a:gd name="connsiteX9" fmla="*/ 5380232 w 6329685"/>
              <a:gd name="connsiteY9" fmla="*/ 0 h 4992539"/>
              <a:gd name="connsiteX10" fmla="*/ 6329685 w 6329685"/>
              <a:gd name="connsiteY10" fmla="*/ 0 h 4992539"/>
              <a:gd name="connsiteX11" fmla="*/ 6329685 w 6329685"/>
              <a:gd name="connsiteY11" fmla="*/ 673993 h 4992539"/>
              <a:gd name="connsiteX12" fmla="*/ 6329685 w 6329685"/>
              <a:gd name="connsiteY12" fmla="*/ 1248135 h 4992539"/>
              <a:gd name="connsiteX13" fmla="*/ 6329685 w 6329685"/>
              <a:gd name="connsiteY13" fmla="*/ 1822277 h 4992539"/>
              <a:gd name="connsiteX14" fmla="*/ 6329685 w 6329685"/>
              <a:gd name="connsiteY14" fmla="*/ 2446344 h 4992539"/>
              <a:gd name="connsiteX15" fmla="*/ 6329685 w 6329685"/>
              <a:gd name="connsiteY15" fmla="*/ 2970561 h 4992539"/>
              <a:gd name="connsiteX16" fmla="*/ 6329685 w 6329685"/>
              <a:gd name="connsiteY16" fmla="*/ 3444852 h 4992539"/>
              <a:gd name="connsiteX17" fmla="*/ 6329685 w 6329685"/>
              <a:gd name="connsiteY17" fmla="*/ 4168770 h 4992539"/>
              <a:gd name="connsiteX18" fmla="*/ 6329685 w 6329685"/>
              <a:gd name="connsiteY18" fmla="*/ 4992539 h 4992539"/>
              <a:gd name="connsiteX19" fmla="*/ 5886607 w 6329685"/>
              <a:gd name="connsiteY19" fmla="*/ 4992539 h 4992539"/>
              <a:gd name="connsiteX20" fmla="*/ 5316935 w 6329685"/>
              <a:gd name="connsiteY20" fmla="*/ 4992539 h 4992539"/>
              <a:gd name="connsiteX21" fmla="*/ 4557373 w 6329685"/>
              <a:gd name="connsiteY21" fmla="*/ 4992539 h 4992539"/>
              <a:gd name="connsiteX22" fmla="*/ 4050998 w 6329685"/>
              <a:gd name="connsiteY22" fmla="*/ 4992539 h 4992539"/>
              <a:gd name="connsiteX23" fmla="*/ 3354733 w 6329685"/>
              <a:gd name="connsiteY23" fmla="*/ 4992539 h 4992539"/>
              <a:gd name="connsiteX24" fmla="*/ 2911655 w 6329685"/>
              <a:gd name="connsiteY24" fmla="*/ 4992539 h 4992539"/>
              <a:gd name="connsiteX25" fmla="*/ 2341983 w 6329685"/>
              <a:gd name="connsiteY25" fmla="*/ 4992539 h 4992539"/>
              <a:gd name="connsiteX26" fmla="*/ 1645718 w 6329685"/>
              <a:gd name="connsiteY26" fmla="*/ 4992539 h 4992539"/>
              <a:gd name="connsiteX27" fmla="*/ 1139343 w 6329685"/>
              <a:gd name="connsiteY27" fmla="*/ 4992539 h 4992539"/>
              <a:gd name="connsiteX28" fmla="*/ 0 w 6329685"/>
              <a:gd name="connsiteY28" fmla="*/ 4992539 h 4992539"/>
              <a:gd name="connsiteX29" fmla="*/ 0 w 6329685"/>
              <a:gd name="connsiteY29" fmla="*/ 4418397 h 4992539"/>
              <a:gd name="connsiteX30" fmla="*/ 0 w 6329685"/>
              <a:gd name="connsiteY30" fmla="*/ 3944106 h 4992539"/>
              <a:gd name="connsiteX31" fmla="*/ 0 w 6329685"/>
              <a:gd name="connsiteY31" fmla="*/ 3469815 h 4992539"/>
              <a:gd name="connsiteX32" fmla="*/ 0 w 6329685"/>
              <a:gd name="connsiteY32" fmla="*/ 2945598 h 4992539"/>
              <a:gd name="connsiteX33" fmla="*/ 0 w 6329685"/>
              <a:gd name="connsiteY33" fmla="*/ 2471307 h 4992539"/>
              <a:gd name="connsiteX34" fmla="*/ 0 w 6329685"/>
              <a:gd name="connsiteY34" fmla="*/ 1747389 h 4992539"/>
              <a:gd name="connsiteX35" fmla="*/ 0 w 6329685"/>
              <a:gd name="connsiteY35" fmla="*/ 1073396 h 4992539"/>
              <a:gd name="connsiteX36" fmla="*/ 0 w 6329685"/>
              <a:gd name="connsiteY36" fmla="*/ 549179 h 4992539"/>
              <a:gd name="connsiteX37" fmla="*/ 0 w 6329685"/>
              <a:gd name="connsiteY37" fmla="*/ 0 h 499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29685" h="4992539" fill="none" extrusionOk="0">
                <a:moveTo>
                  <a:pt x="0" y="0"/>
                </a:moveTo>
                <a:cubicBezTo>
                  <a:pt x="199610" y="10734"/>
                  <a:pt x="467001" y="3189"/>
                  <a:pt x="759562" y="0"/>
                </a:cubicBezTo>
                <a:cubicBezTo>
                  <a:pt x="1052123" y="-3189"/>
                  <a:pt x="996898" y="2686"/>
                  <a:pt x="1202640" y="0"/>
                </a:cubicBezTo>
                <a:cubicBezTo>
                  <a:pt x="1408382" y="-2686"/>
                  <a:pt x="1535553" y="-25440"/>
                  <a:pt x="1772312" y="0"/>
                </a:cubicBezTo>
                <a:cubicBezTo>
                  <a:pt x="2009071" y="25440"/>
                  <a:pt x="2163342" y="24409"/>
                  <a:pt x="2278687" y="0"/>
                </a:cubicBezTo>
                <a:cubicBezTo>
                  <a:pt x="2394032" y="-24409"/>
                  <a:pt x="2650106" y="-4584"/>
                  <a:pt x="2974952" y="0"/>
                </a:cubicBezTo>
                <a:cubicBezTo>
                  <a:pt x="3299798" y="4584"/>
                  <a:pt x="3419113" y="9803"/>
                  <a:pt x="3734514" y="0"/>
                </a:cubicBezTo>
                <a:cubicBezTo>
                  <a:pt x="4049915" y="-9803"/>
                  <a:pt x="4128116" y="23675"/>
                  <a:pt x="4240889" y="0"/>
                </a:cubicBezTo>
                <a:cubicBezTo>
                  <a:pt x="4353663" y="-23675"/>
                  <a:pt x="4638937" y="13727"/>
                  <a:pt x="4810561" y="0"/>
                </a:cubicBezTo>
                <a:cubicBezTo>
                  <a:pt x="4982185" y="-13727"/>
                  <a:pt x="5221714" y="-4710"/>
                  <a:pt x="5380232" y="0"/>
                </a:cubicBezTo>
                <a:cubicBezTo>
                  <a:pt x="5538750" y="4710"/>
                  <a:pt x="6109879" y="18092"/>
                  <a:pt x="6329685" y="0"/>
                </a:cubicBezTo>
                <a:cubicBezTo>
                  <a:pt x="6331475" y="139931"/>
                  <a:pt x="6360480" y="434288"/>
                  <a:pt x="6329685" y="673993"/>
                </a:cubicBezTo>
                <a:cubicBezTo>
                  <a:pt x="6298890" y="913698"/>
                  <a:pt x="6350526" y="1068392"/>
                  <a:pt x="6329685" y="1248135"/>
                </a:cubicBezTo>
                <a:cubicBezTo>
                  <a:pt x="6308844" y="1427878"/>
                  <a:pt x="6318461" y="1687848"/>
                  <a:pt x="6329685" y="1822277"/>
                </a:cubicBezTo>
                <a:cubicBezTo>
                  <a:pt x="6340909" y="1956706"/>
                  <a:pt x="6335848" y="2144700"/>
                  <a:pt x="6329685" y="2446344"/>
                </a:cubicBezTo>
                <a:cubicBezTo>
                  <a:pt x="6323522" y="2747988"/>
                  <a:pt x="6327432" y="2841531"/>
                  <a:pt x="6329685" y="2970561"/>
                </a:cubicBezTo>
                <a:cubicBezTo>
                  <a:pt x="6331938" y="3099591"/>
                  <a:pt x="6340814" y="3268628"/>
                  <a:pt x="6329685" y="3444852"/>
                </a:cubicBezTo>
                <a:cubicBezTo>
                  <a:pt x="6318556" y="3621076"/>
                  <a:pt x="6304389" y="3830531"/>
                  <a:pt x="6329685" y="4168770"/>
                </a:cubicBezTo>
                <a:cubicBezTo>
                  <a:pt x="6354981" y="4507009"/>
                  <a:pt x="6334698" y="4618639"/>
                  <a:pt x="6329685" y="4992539"/>
                </a:cubicBezTo>
                <a:cubicBezTo>
                  <a:pt x="6197455" y="4970484"/>
                  <a:pt x="5996367" y="5005698"/>
                  <a:pt x="5886607" y="4992539"/>
                </a:cubicBezTo>
                <a:cubicBezTo>
                  <a:pt x="5776847" y="4979380"/>
                  <a:pt x="5482061" y="4969837"/>
                  <a:pt x="5316935" y="4992539"/>
                </a:cubicBezTo>
                <a:cubicBezTo>
                  <a:pt x="5151809" y="5015241"/>
                  <a:pt x="4836285" y="4995317"/>
                  <a:pt x="4557373" y="4992539"/>
                </a:cubicBezTo>
                <a:cubicBezTo>
                  <a:pt x="4278461" y="4989761"/>
                  <a:pt x="4241511" y="4992724"/>
                  <a:pt x="4050998" y="4992539"/>
                </a:cubicBezTo>
                <a:cubicBezTo>
                  <a:pt x="3860486" y="4992354"/>
                  <a:pt x="3551832" y="4975157"/>
                  <a:pt x="3354733" y="4992539"/>
                </a:cubicBezTo>
                <a:cubicBezTo>
                  <a:pt x="3157635" y="5009921"/>
                  <a:pt x="3086243" y="4975942"/>
                  <a:pt x="2911655" y="4992539"/>
                </a:cubicBezTo>
                <a:cubicBezTo>
                  <a:pt x="2737067" y="5009136"/>
                  <a:pt x="2613748" y="4984447"/>
                  <a:pt x="2341983" y="4992539"/>
                </a:cubicBezTo>
                <a:cubicBezTo>
                  <a:pt x="2070218" y="5000631"/>
                  <a:pt x="1827336" y="4988600"/>
                  <a:pt x="1645718" y="4992539"/>
                </a:cubicBezTo>
                <a:cubicBezTo>
                  <a:pt x="1464101" y="4996478"/>
                  <a:pt x="1348012" y="5014164"/>
                  <a:pt x="1139343" y="4992539"/>
                </a:cubicBezTo>
                <a:cubicBezTo>
                  <a:pt x="930675" y="4970914"/>
                  <a:pt x="446487" y="4993000"/>
                  <a:pt x="0" y="4992539"/>
                </a:cubicBezTo>
                <a:cubicBezTo>
                  <a:pt x="7949" y="4812825"/>
                  <a:pt x="-20982" y="4572014"/>
                  <a:pt x="0" y="4418397"/>
                </a:cubicBezTo>
                <a:cubicBezTo>
                  <a:pt x="20982" y="4264780"/>
                  <a:pt x="14738" y="4103849"/>
                  <a:pt x="0" y="3944106"/>
                </a:cubicBezTo>
                <a:cubicBezTo>
                  <a:pt x="-14738" y="3784363"/>
                  <a:pt x="-12630" y="3638622"/>
                  <a:pt x="0" y="3469815"/>
                </a:cubicBezTo>
                <a:cubicBezTo>
                  <a:pt x="12630" y="3301008"/>
                  <a:pt x="-21729" y="3168779"/>
                  <a:pt x="0" y="2945598"/>
                </a:cubicBezTo>
                <a:cubicBezTo>
                  <a:pt x="21729" y="2722417"/>
                  <a:pt x="-2298" y="2631260"/>
                  <a:pt x="0" y="2471307"/>
                </a:cubicBezTo>
                <a:cubicBezTo>
                  <a:pt x="2298" y="2311354"/>
                  <a:pt x="-16054" y="2104268"/>
                  <a:pt x="0" y="1747389"/>
                </a:cubicBezTo>
                <a:cubicBezTo>
                  <a:pt x="16054" y="1390510"/>
                  <a:pt x="-4678" y="1398144"/>
                  <a:pt x="0" y="1073396"/>
                </a:cubicBezTo>
                <a:cubicBezTo>
                  <a:pt x="4678" y="748648"/>
                  <a:pt x="-15766" y="794500"/>
                  <a:pt x="0" y="549179"/>
                </a:cubicBezTo>
                <a:cubicBezTo>
                  <a:pt x="15766" y="303858"/>
                  <a:pt x="-8241" y="113561"/>
                  <a:pt x="0" y="0"/>
                </a:cubicBezTo>
                <a:close/>
              </a:path>
              <a:path w="6329685" h="4992539" stroke="0" extrusionOk="0">
                <a:moveTo>
                  <a:pt x="0" y="0"/>
                </a:moveTo>
                <a:cubicBezTo>
                  <a:pt x="162341" y="-24781"/>
                  <a:pt x="267484" y="14035"/>
                  <a:pt x="506375" y="0"/>
                </a:cubicBezTo>
                <a:cubicBezTo>
                  <a:pt x="745266" y="-14035"/>
                  <a:pt x="893558" y="12131"/>
                  <a:pt x="1076046" y="0"/>
                </a:cubicBezTo>
                <a:cubicBezTo>
                  <a:pt x="1258534" y="-12131"/>
                  <a:pt x="1538657" y="27311"/>
                  <a:pt x="1772312" y="0"/>
                </a:cubicBezTo>
                <a:cubicBezTo>
                  <a:pt x="2005967" y="-27311"/>
                  <a:pt x="2363708" y="27081"/>
                  <a:pt x="2531874" y="0"/>
                </a:cubicBezTo>
                <a:cubicBezTo>
                  <a:pt x="2700040" y="-27081"/>
                  <a:pt x="3107459" y="1026"/>
                  <a:pt x="3291436" y="0"/>
                </a:cubicBezTo>
                <a:cubicBezTo>
                  <a:pt x="3475413" y="-1026"/>
                  <a:pt x="3748814" y="-30540"/>
                  <a:pt x="3924405" y="0"/>
                </a:cubicBezTo>
                <a:cubicBezTo>
                  <a:pt x="4099996" y="30540"/>
                  <a:pt x="4216307" y="9327"/>
                  <a:pt x="4494076" y="0"/>
                </a:cubicBezTo>
                <a:cubicBezTo>
                  <a:pt x="4771845" y="-9327"/>
                  <a:pt x="4919966" y="-19030"/>
                  <a:pt x="5190342" y="0"/>
                </a:cubicBezTo>
                <a:cubicBezTo>
                  <a:pt x="5460718" y="19030"/>
                  <a:pt x="5787388" y="38370"/>
                  <a:pt x="6329685" y="0"/>
                </a:cubicBezTo>
                <a:cubicBezTo>
                  <a:pt x="6327914" y="114824"/>
                  <a:pt x="6316811" y="281655"/>
                  <a:pt x="6329685" y="524217"/>
                </a:cubicBezTo>
                <a:cubicBezTo>
                  <a:pt x="6342559" y="766779"/>
                  <a:pt x="6317790" y="976591"/>
                  <a:pt x="6329685" y="1248135"/>
                </a:cubicBezTo>
                <a:cubicBezTo>
                  <a:pt x="6341580" y="1519679"/>
                  <a:pt x="6352883" y="1554816"/>
                  <a:pt x="6329685" y="1772351"/>
                </a:cubicBezTo>
                <a:cubicBezTo>
                  <a:pt x="6306487" y="1989886"/>
                  <a:pt x="6313950" y="2100186"/>
                  <a:pt x="6329685" y="2296568"/>
                </a:cubicBezTo>
                <a:cubicBezTo>
                  <a:pt x="6345420" y="2492950"/>
                  <a:pt x="6302416" y="2653190"/>
                  <a:pt x="6329685" y="2920635"/>
                </a:cubicBezTo>
                <a:cubicBezTo>
                  <a:pt x="6356954" y="3188080"/>
                  <a:pt x="6334107" y="3436829"/>
                  <a:pt x="6329685" y="3594628"/>
                </a:cubicBezTo>
                <a:cubicBezTo>
                  <a:pt x="6325263" y="3752427"/>
                  <a:pt x="6315661" y="4088992"/>
                  <a:pt x="6329685" y="4318546"/>
                </a:cubicBezTo>
                <a:cubicBezTo>
                  <a:pt x="6343709" y="4548100"/>
                  <a:pt x="6327759" y="4673781"/>
                  <a:pt x="6329685" y="4992539"/>
                </a:cubicBezTo>
                <a:cubicBezTo>
                  <a:pt x="6111237" y="5017164"/>
                  <a:pt x="5989315" y="5009323"/>
                  <a:pt x="5760013" y="4992539"/>
                </a:cubicBezTo>
                <a:cubicBezTo>
                  <a:pt x="5530711" y="4975755"/>
                  <a:pt x="5258772" y="5000111"/>
                  <a:pt x="5127045" y="4992539"/>
                </a:cubicBezTo>
                <a:cubicBezTo>
                  <a:pt x="4995318" y="4984967"/>
                  <a:pt x="4796375" y="5012944"/>
                  <a:pt x="4683967" y="4992539"/>
                </a:cubicBezTo>
                <a:cubicBezTo>
                  <a:pt x="4571559" y="4972134"/>
                  <a:pt x="4280777" y="4987389"/>
                  <a:pt x="4177592" y="4992539"/>
                </a:cubicBezTo>
                <a:cubicBezTo>
                  <a:pt x="4074407" y="4997689"/>
                  <a:pt x="3837985" y="4980949"/>
                  <a:pt x="3671217" y="4992539"/>
                </a:cubicBezTo>
                <a:cubicBezTo>
                  <a:pt x="3504450" y="5004129"/>
                  <a:pt x="3353013" y="4991123"/>
                  <a:pt x="3038249" y="4992539"/>
                </a:cubicBezTo>
                <a:cubicBezTo>
                  <a:pt x="2723485" y="4993955"/>
                  <a:pt x="2706383" y="4982906"/>
                  <a:pt x="2531874" y="4992539"/>
                </a:cubicBezTo>
                <a:cubicBezTo>
                  <a:pt x="2357365" y="5002172"/>
                  <a:pt x="1948454" y="4960120"/>
                  <a:pt x="1772312" y="4992539"/>
                </a:cubicBezTo>
                <a:cubicBezTo>
                  <a:pt x="1596170" y="5024958"/>
                  <a:pt x="1378860" y="5016003"/>
                  <a:pt x="1265937" y="4992539"/>
                </a:cubicBezTo>
                <a:cubicBezTo>
                  <a:pt x="1153014" y="4969075"/>
                  <a:pt x="906429" y="4991843"/>
                  <a:pt x="569672" y="4992539"/>
                </a:cubicBezTo>
                <a:cubicBezTo>
                  <a:pt x="232916" y="4993235"/>
                  <a:pt x="207513" y="4978809"/>
                  <a:pt x="0" y="4992539"/>
                </a:cubicBezTo>
                <a:cubicBezTo>
                  <a:pt x="-647" y="4856929"/>
                  <a:pt x="7080" y="4754353"/>
                  <a:pt x="0" y="4518248"/>
                </a:cubicBezTo>
                <a:cubicBezTo>
                  <a:pt x="-7080" y="4282143"/>
                  <a:pt x="21685" y="4157284"/>
                  <a:pt x="0" y="3994031"/>
                </a:cubicBezTo>
                <a:cubicBezTo>
                  <a:pt x="-21685" y="3830778"/>
                  <a:pt x="21707" y="3591905"/>
                  <a:pt x="0" y="3469815"/>
                </a:cubicBezTo>
                <a:cubicBezTo>
                  <a:pt x="-21707" y="3347725"/>
                  <a:pt x="17397" y="3122751"/>
                  <a:pt x="0" y="2795822"/>
                </a:cubicBezTo>
                <a:cubicBezTo>
                  <a:pt x="-17397" y="2468893"/>
                  <a:pt x="25437" y="2218273"/>
                  <a:pt x="0" y="2071904"/>
                </a:cubicBezTo>
                <a:cubicBezTo>
                  <a:pt x="-25437" y="1925535"/>
                  <a:pt x="3019" y="1746295"/>
                  <a:pt x="0" y="1447836"/>
                </a:cubicBezTo>
                <a:cubicBezTo>
                  <a:pt x="-3019" y="1149377"/>
                  <a:pt x="-23829" y="1123846"/>
                  <a:pt x="0" y="823769"/>
                </a:cubicBezTo>
                <a:cubicBezTo>
                  <a:pt x="23829" y="523692"/>
                  <a:pt x="27220" y="341873"/>
                  <a:pt x="0" y="0"/>
                </a:cubicBezTo>
                <a:close/>
              </a:path>
            </a:pathLst>
          </a:custGeom>
          <a:solidFill>
            <a:srgbClr val="47150E"/>
          </a:solidFill>
          <a:ln w="57150">
            <a:solidFill>
              <a:srgbClr val="47150E"/>
            </a:solidFill>
            <a:extLst>
              <a:ext uri="{C807C97D-BFC1-408E-A445-0C87EB9F89A2}">
                <ask:lineSketchStyleProps xmlns:ask="http://schemas.microsoft.com/office/drawing/2018/sketchyshapes" sd="752586519">
                  <a:prstGeom prst="rect">
                    <a:avLst/>
                  </a:prstGeom>
                  <ask:type>
                    <ask:lineSketchFreehand/>
                  </ask:type>
                </ask:lineSketchStyleProps>
              </a:ext>
            </a:extLst>
          </a:ln>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0" y="0"/>
            <a:ext cx="10080625" cy="576263"/>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 földrajztudomány fejlődése – 3 / 36</a:t>
            </a:r>
          </a:p>
        </p:txBody>
      </p:sp>
      <p:pic>
        <p:nvPicPr>
          <p:cNvPr id="61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000" y="2267670"/>
            <a:ext cx="4972624" cy="49491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8" name="Text Box 3"/>
          <p:cNvSpPr txBox="1">
            <a:spLocks noChangeArrowheads="1"/>
          </p:cNvSpPr>
          <p:nvPr/>
        </p:nvSpPr>
        <p:spPr bwMode="auto">
          <a:xfrm>
            <a:off x="215900" y="7216775"/>
            <a:ext cx="9852025" cy="3600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err="1">
                <a:solidFill>
                  <a:schemeClr val="bg1">
                    <a:lumMod val="95000"/>
                  </a:schemeClr>
                </a:solidFill>
                <a:latin typeface="Cambria" panose="02040503050406030204" pitchFamily="18" charset="0"/>
              </a:rPr>
              <a:t>Fra</a:t>
            </a:r>
            <a:r>
              <a:rPr lang="hu-HU" altLang="hu-HU" b="1" dirty="0">
                <a:solidFill>
                  <a:schemeClr val="bg1">
                    <a:lumMod val="95000"/>
                  </a:schemeClr>
                </a:solidFill>
                <a:latin typeface="Cambria" panose="02040503050406030204" pitchFamily="18" charset="0"/>
              </a:rPr>
              <a:t> </a:t>
            </a:r>
            <a:r>
              <a:rPr lang="hu-HU" altLang="hu-HU" b="1" dirty="0" err="1">
                <a:solidFill>
                  <a:schemeClr val="bg1">
                    <a:lumMod val="95000"/>
                  </a:schemeClr>
                </a:solidFill>
                <a:latin typeface="Cambria" panose="02040503050406030204" pitchFamily="18" charset="0"/>
              </a:rPr>
              <a:t>Mauro</a:t>
            </a:r>
            <a:r>
              <a:rPr lang="hu-HU" altLang="hu-HU" b="1" dirty="0">
                <a:solidFill>
                  <a:schemeClr val="bg1">
                    <a:lumMod val="95000"/>
                  </a:schemeClr>
                </a:solidFill>
                <a:latin typeface="Cambria" panose="02040503050406030204" pitchFamily="18" charset="0"/>
              </a:rPr>
              <a:t> világtérképe, 15. sz. közepe</a:t>
            </a:r>
          </a:p>
        </p:txBody>
      </p:sp>
      <p:sp>
        <p:nvSpPr>
          <p:cNvPr id="6149" name="Text Box 1"/>
          <p:cNvSpPr txBox="1">
            <a:spLocks noChangeArrowheads="1"/>
          </p:cNvSpPr>
          <p:nvPr/>
        </p:nvSpPr>
        <p:spPr bwMode="auto">
          <a:xfrm>
            <a:off x="215900" y="798514"/>
            <a:ext cx="9864725" cy="1469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Reneszánsz: szellemi megújulás </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tudományos élet fejlődött</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f</a:t>
            </a:r>
            <a:r>
              <a:rPr lang="hu-HU" altLang="hu-HU" sz="2400" b="1" dirty="0">
                <a:solidFill>
                  <a:schemeClr val="bg1">
                    <a:lumMod val="95000"/>
                  </a:schemeClr>
                </a:solidFill>
                <a:latin typeface="Cambria" panose="02040503050406030204" pitchFamily="18" charset="0"/>
              </a:rPr>
              <a:t>öldrajz: ókori szerzők nyomán (Ptolemaiosz): </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 Föld GÖMB alakú (de mekkora?)</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0" y="0"/>
            <a:ext cx="10080625" cy="576263"/>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 földrajztudomány fejlődése – 4 / 36</a:t>
            </a:r>
          </a:p>
        </p:txBody>
      </p:sp>
      <p:sp>
        <p:nvSpPr>
          <p:cNvPr id="6149" name="Text Box 1"/>
          <p:cNvSpPr txBox="1">
            <a:spLocks noChangeArrowheads="1"/>
          </p:cNvSpPr>
          <p:nvPr/>
        </p:nvSpPr>
        <p:spPr bwMode="auto">
          <a:xfrm>
            <a:off x="215900" y="798513"/>
            <a:ext cx="9864725" cy="1433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Hajózás: új hajótípusok + eszközök</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gályák helyett =&gt; </a:t>
            </a:r>
            <a:r>
              <a:rPr lang="hu-HU" altLang="hu-HU" sz="2400" dirty="0" err="1">
                <a:solidFill>
                  <a:schemeClr val="bg1">
                    <a:lumMod val="95000"/>
                  </a:schemeClr>
                </a:solidFill>
                <a:latin typeface="Cambria" panose="02040503050406030204" pitchFamily="18" charset="0"/>
              </a:rPr>
              <a:t>karavella</a:t>
            </a:r>
            <a:r>
              <a:rPr lang="hu-HU" altLang="hu-HU" sz="2400" dirty="0">
                <a:solidFill>
                  <a:schemeClr val="bg1">
                    <a:lumMod val="95000"/>
                  </a:schemeClr>
                </a:solidFill>
                <a:latin typeface="Cambria" panose="02040503050406030204" pitchFamily="18" charset="0"/>
              </a:rPr>
              <a:t>, </a:t>
            </a:r>
            <a:r>
              <a:rPr lang="hu-HU" altLang="hu-HU" sz="2400" dirty="0" err="1">
                <a:solidFill>
                  <a:schemeClr val="bg1">
                    <a:lumMod val="95000"/>
                  </a:schemeClr>
                </a:solidFill>
                <a:latin typeface="Cambria" panose="02040503050406030204" pitchFamily="18" charset="0"/>
              </a:rPr>
              <a:t>karakk</a:t>
            </a:r>
            <a:r>
              <a:rPr lang="hu-HU" altLang="hu-HU" sz="2400" dirty="0">
                <a:solidFill>
                  <a:schemeClr val="bg1">
                    <a:lumMod val="95000"/>
                  </a:schemeClr>
                </a:solidFill>
                <a:latin typeface="Cambria" panose="02040503050406030204" pitchFamily="18" charset="0"/>
              </a:rPr>
              <a:t>, </a:t>
            </a:r>
            <a:r>
              <a:rPr lang="hu-HU" altLang="hu-HU" sz="2400" dirty="0" err="1">
                <a:solidFill>
                  <a:schemeClr val="bg1">
                    <a:lumMod val="95000"/>
                  </a:schemeClr>
                </a:solidFill>
                <a:latin typeface="Cambria" panose="02040503050406030204" pitchFamily="18" charset="0"/>
              </a:rPr>
              <a:t>galleon</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dirty="0">
                <a:solidFill>
                  <a:schemeClr val="bg1">
                    <a:lumMod val="95000"/>
                  </a:schemeClr>
                </a:solidFill>
                <a:latin typeface="Cambria" panose="02040503050406030204" pitchFamily="18" charset="0"/>
              </a:rPr>
              <a:t>navigációs eszközök (iránytű, óra stb.)</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sym typeface="Wingdings" panose="05000000000000000000" pitchFamily="2" charset="2"/>
              </a:rPr>
              <a:t> a </a:t>
            </a:r>
            <a:r>
              <a:rPr lang="hu-HU" altLang="hu-HU" sz="2400" dirty="0">
                <a:solidFill>
                  <a:schemeClr val="bg1">
                    <a:lumMod val="95000"/>
                  </a:schemeClr>
                </a:solidFill>
                <a:latin typeface="Cambria" panose="02040503050406030204" pitchFamily="18" charset="0"/>
              </a:rPr>
              <a:t>hajósok száma emelkedett</a:t>
            </a:r>
          </a:p>
          <a:p>
            <a:pPr eaLnBrk="1">
              <a:buClrTx/>
              <a:buFont typeface="Wingdings" panose="05000000000000000000" pitchFamily="2" charset="2"/>
              <a:buChar char="v"/>
            </a:pPr>
            <a:endParaRPr lang="hu-HU" altLang="hu-HU" sz="2400" b="1" dirty="0">
              <a:solidFill>
                <a:schemeClr val="bg1">
                  <a:lumMod val="95000"/>
                </a:schemeClr>
              </a:solidFill>
              <a:latin typeface="Cambria" panose="02040503050406030204" pitchFamily="18" charset="0"/>
            </a:endParaRPr>
          </a:p>
        </p:txBody>
      </p:sp>
      <p:pic>
        <p:nvPicPr>
          <p:cNvPr id="61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2232024"/>
            <a:ext cx="2379662" cy="2519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5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146" y="4712163"/>
            <a:ext cx="3981522" cy="2519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2" name="Text Box 7"/>
          <p:cNvSpPr txBox="1">
            <a:spLocks noChangeArrowheads="1"/>
          </p:cNvSpPr>
          <p:nvPr/>
        </p:nvSpPr>
        <p:spPr bwMode="auto">
          <a:xfrm>
            <a:off x="0" y="7236221"/>
            <a:ext cx="10080625" cy="323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Óceánjárók Piri </a:t>
            </a:r>
            <a:r>
              <a:rPr lang="hu-HU" altLang="hu-HU" b="1" dirty="0" err="1">
                <a:solidFill>
                  <a:schemeClr val="bg1">
                    <a:lumMod val="95000"/>
                  </a:schemeClr>
                </a:solidFill>
                <a:latin typeface="Cambria" panose="02040503050406030204" pitchFamily="18" charset="0"/>
              </a:rPr>
              <a:t>reisz</a:t>
            </a:r>
            <a:r>
              <a:rPr lang="hu-HU" altLang="hu-HU" b="1" dirty="0">
                <a:solidFill>
                  <a:schemeClr val="bg1">
                    <a:lumMod val="95000"/>
                  </a:schemeClr>
                </a:solidFill>
                <a:latin typeface="Cambria" panose="02040503050406030204" pitchFamily="18" charset="0"/>
              </a:rPr>
              <a:t> 1513-as térképén – Különféle hajók egy 16. századi portugál könyvből</a:t>
            </a:r>
          </a:p>
        </p:txBody>
      </p:sp>
      <p:pic>
        <p:nvPicPr>
          <p:cNvPr id="2" name="Kép 1">
            <a:extLst>
              <a:ext uri="{FF2B5EF4-FFF2-40B4-BE49-F238E27FC236}">
                <a16:creationId xmlns:a16="http://schemas.microsoft.com/office/drawing/2014/main" id="{B148E7A9-8A59-45B0-A2FF-5C8AC9BBC59C}"/>
              </a:ext>
            </a:extLst>
          </p:cNvPr>
          <p:cNvPicPr>
            <a:picLocks noChangeAspect="1"/>
          </p:cNvPicPr>
          <p:nvPr/>
        </p:nvPicPr>
        <p:blipFill>
          <a:blip r:embed="rId5"/>
          <a:stretch>
            <a:fillRect/>
          </a:stretch>
        </p:blipFill>
        <p:spPr>
          <a:xfrm>
            <a:off x="4742190" y="2230833"/>
            <a:ext cx="5122535" cy="5006579"/>
          </a:xfrm>
          <a:prstGeom prst="rect">
            <a:avLst/>
          </a:prstGeom>
        </p:spPr>
      </p:pic>
      <p:sp>
        <p:nvSpPr>
          <p:cNvPr id="5" name="Nyíl: szaggatott, jobbra mutató 4">
            <a:extLst>
              <a:ext uri="{FF2B5EF4-FFF2-40B4-BE49-F238E27FC236}">
                <a16:creationId xmlns:a16="http://schemas.microsoft.com/office/drawing/2014/main" id="{C68A02C1-21C3-4D0C-A8DA-24F9E39F04A7}"/>
              </a:ext>
            </a:extLst>
          </p:cNvPr>
          <p:cNvSpPr/>
          <p:nvPr/>
        </p:nvSpPr>
        <p:spPr bwMode="auto">
          <a:xfrm rot="5400000">
            <a:off x="1158175" y="4538623"/>
            <a:ext cx="925336" cy="430225"/>
          </a:xfrm>
          <a:prstGeom prst="stripedRightArrow">
            <a:avLst/>
          </a:prstGeom>
          <a:solidFill>
            <a:srgbClr val="FFCC0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hu-HU" sz="1800" b="0" i="0" u="none" strike="noStrike" cap="none" normalizeH="0" baseline="0" dirty="0">
              <a:ln>
                <a:noFill/>
              </a:ln>
              <a:solidFill>
                <a:schemeClr val="bg1"/>
              </a:solidFill>
              <a:effectLst/>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583233589"/>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55" y="753590"/>
            <a:ext cx="8952513" cy="64454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5" name="Text Box 2"/>
          <p:cNvSpPr txBox="1">
            <a:spLocks noChangeArrowheads="1"/>
          </p:cNvSpPr>
          <p:nvPr/>
        </p:nvSpPr>
        <p:spPr bwMode="auto">
          <a:xfrm>
            <a:off x="0" y="7199089"/>
            <a:ext cx="10080625"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Ptolemaiosz ókori világtérképe 15. századi kivitelezésben</a:t>
            </a:r>
          </a:p>
        </p:txBody>
      </p:sp>
      <p:sp>
        <p:nvSpPr>
          <p:cNvPr id="8196" name="Text Box 3"/>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földrajztudomány fejlődése – 5 / 36</a:t>
            </a:r>
          </a:p>
        </p:txBody>
      </p:sp>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2FF5925-BEA6-428B-8F96-1C999D738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2" y="755501"/>
            <a:ext cx="7029066" cy="4293096"/>
          </a:xfrm>
          <a:prstGeom prst="rect">
            <a:avLst/>
          </a:prstGeom>
          <a:noFill/>
          <a:extLst>
            <a:ext uri="{909E8E84-426E-40DD-AFC4-6F175D3DCCD1}">
              <a14:hiddenFill xmlns:a14="http://schemas.microsoft.com/office/drawing/2010/main">
                <a:solidFill>
                  <a:srgbClr val="FFFFFF"/>
                </a:solidFill>
              </a14:hiddenFill>
            </a:ext>
          </a:extLst>
        </p:spPr>
      </p:pic>
      <p:sp>
        <p:nvSpPr>
          <p:cNvPr id="8196" name="Text Box 3"/>
          <p:cNvSpPr txBox="1">
            <a:spLocks noChangeArrowheads="1"/>
          </p:cNvSpPr>
          <p:nvPr/>
        </p:nvSpPr>
        <p:spPr bwMode="auto">
          <a:xfrm>
            <a:off x="0" y="0"/>
            <a:ext cx="10080625"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A földrajztudomány fejlődése – 6 / 36</a:t>
            </a:r>
          </a:p>
        </p:txBody>
      </p:sp>
      <p:sp>
        <p:nvSpPr>
          <p:cNvPr id="5" name="Text Box 4">
            <a:extLst>
              <a:ext uri="{FF2B5EF4-FFF2-40B4-BE49-F238E27FC236}">
                <a16:creationId xmlns:a16="http://schemas.microsoft.com/office/drawing/2014/main" id="{0CC22815-2FF0-4821-8022-A80C4EBF7672}"/>
              </a:ext>
            </a:extLst>
          </p:cNvPr>
          <p:cNvSpPr txBox="1">
            <a:spLocks noChangeArrowheads="1"/>
          </p:cNvSpPr>
          <p:nvPr/>
        </p:nvSpPr>
        <p:spPr bwMode="auto">
          <a:xfrm>
            <a:off x="7050028" y="3275781"/>
            <a:ext cx="2814697" cy="1097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buClrTx/>
              <a:buFontTx/>
              <a:buNone/>
            </a:pPr>
            <a:r>
              <a:rPr lang="hu-HU" altLang="hu-HU" b="1" dirty="0">
                <a:solidFill>
                  <a:schemeClr val="bg1">
                    <a:lumMod val="95000"/>
                  </a:schemeClr>
                </a:solidFill>
                <a:latin typeface="Cambria" panose="02040503050406030204" pitchFamily="18" charset="0"/>
              </a:rPr>
              <a:t>Toscanelli térképe és a valóság</a:t>
            </a:r>
          </a:p>
          <a:p>
            <a:pPr algn="ctr" eaLnBrk="1">
              <a:buClrTx/>
              <a:buFontTx/>
              <a:buNone/>
            </a:pPr>
            <a:endParaRPr lang="hu-HU" altLang="hu-HU" b="1" dirty="0">
              <a:solidFill>
                <a:schemeClr val="bg1">
                  <a:lumMod val="95000"/>
                </a:schemeClr>
              </a:solidFill>
              <a:latin typeface="Cambria" panose="02040503050406030204" pitchFamily="18" charset="0"/>
            </a:endParaRPr>
          </a:p>
          <a:p>
            <a:pPr algn="ctr" eaLnBrk="1">
              <a:buClrTx/>
              <a:buFontTx/>
              <a:buNone/>
            </a:pPr>
            <a:r>
              <a:rPr lang="hu-HU" altLang="hu-HU" b="1" dirty="0">
                <a:solidFill>
                  <a:schemeClr val="bg1">
                    <a:lumMod val="95000"/>
                  </a:schemeClr>
                </a:solidFill>
                <a:latin typeface="Cambria" panose="02040503050406030204" pitchFamily="18" charset="0"/>
              </a:rPr>
              <a:t>Toscanelli térképe, 1474</a:t>
            </a:r>
          </a:p>
        </p:txBody>
      </p:sp>
      <p:pic>
        <p:nvPicPr>
          <p:cNvPr id="6" name="Picture 6">
            <a:extLst>
              <a:ext uri="{FF2B5EF4-FFF2-40B4-BE49-F238E27FC236}">
                <a16:creationId xmlns:a16="http://schemas.microsoft.com/office/drawing/2014/main" id="{58D08D43-6354-4D82-BEC8-A5B20C1E1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272" y="4372791"/>
            <a:ext cx="5398766" cy="31868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97369334"/>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215900" y="798513"/>
            <a:ext cx="9864725" cy="1483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Afrika partja mentén DÉL felé</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Tengerész Henrik: </a:t>
            </a:r>
            <a:r>
              <a:rPr lang="hu-HU" altLang="hu-HU" sz="2400" dirty="0">
                <a:solidFill>
                  <a:schemeClr val="bg1">
                    <a:lumMod val="95000"/>
                  </a:schemeClr>
                </a:solidFill>
                <a:latin typeface="Cambria" panose="02040503050406030204" pitchFamily="18" charset="0"/>
                <a:sym typeface="Wingdings" panose="05000000000000000000" pitchFamily="2" charset="2"/>
              </a:rPr>
              <a:t>támogatás + hajós akadémia</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err="1">
                <a:solidFill>
                  <a:schemeClr val="bg1">
                    <a:lumMod val="95000"/>
                  </a:schemeClr>
                </a:solidFill>
                <a:latin typeface="Cambria" panose="02040503050406030204" pitchFamily="18" charset="0"/>
              </a:rPr>
              <a:t>Bartolomeo</a:t>
            </a:r>
            <a:r>
              <a:rPr lang="hu-HU" altLang="hu-HU" sz="2400" b="1" dirty="0">
                <a:solidFill>
                  <a:schemeClr val="bg1">
                    <a:lumMod val="95000"/>
                  </a:schemeClr>
                </a:solidFill>
                <a:latin typeface="Cambria" panose="02040503050406030204" pitchFamily="18" charset="0"/>
              </a:rPr>
              <a:t> </a:t>
            </a:r>
            <a:r>
              <a:rPr lang="hu-HU" altLang="hu-HU" sz="2400" b="1" dirty="0" err="1">
                <a:solidFill>
                  <a:schemeClr val="bg1">
                    <a:lumMod val="95000"/>
                  </a:schemeClr>
                </a:solidFill>
                <a:latin typeface="Cambria" panose="02040503050406030204" pitchFamily="18" charset="0"/>
              </a:rPr>
              <a:t>Diaz</a:t>
            </a: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rPr>
              <a:t>elérte</a:t>
            </a:r>
            <a:r>
              <a:rPr lang="hu-HU" altLang="hu-HU" sz="2400" b="1" dirty="0">
                <a:solidFill>
                  <a:schemeClr val="bg1">
                    <a:lumMod val="95000"/>
                  </a:schemeClr>
                </a:solidFill>
                <a:latin typeface="Cambria" panose="02040503050406030204" pitchFamily="18" charset="0"/>
              </a:rPr>
              <a:t> </a:t>
            </a:r>
            <a:r>
              <a:rPr lang="hu-HU" altLang="hu-HU" sz="2400" dirty="0">
                <a:solidFill>
                  <a:schemeClr val="bg1">
                    <a:lumMod val="95000"/>
                  </a:schemeClr>
                </a:solidFill>
                <a:latin typeface="Cambria" panose="02040503050406030204" pitchFamily="18" charset="0"/>
              </a:rPr>
              <a:t>a </a:t>
            </a:r>
            <a:r>
              <a:rPr lang="hu-HU" altLang="hu-HU" sz="2400" b="1" dirty="0">
                <a:solidFill>
                  <a:schemeClr val="bg1">
                    <a:lumMod val="95000"/>
                  </a:schemeClr>
                </a:solidFill>
                <a:latin typeface="Cambria" panose="02040503050406030204" pitchFamily="18" charset="0"/>
              </a:rPr>
              <a:t>Jóreménység fokát, 1488</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rgbClr val="FFCC00"/>
                </a:solidFill>
                <a:latin typeface="Cambria" panose="02040503050406030204" pitchFamily="18" charset="0"/>
              </a:rPr>
              <a:t>Vasco da Gama eljutott Indiába</a:t>
            </a:r>
            <a:r>
              <a:rPr lang="hu-HU" altLang="hu-HU" sz="2400" b="1" dirty="0">
                <a:solidFill>
                  <a:schemeClr val="bg1">
                    <a:lumMod val="95000"/>
                  </a:schemeClr>
                </a:solidFill>
                <a:latin typeface="Cambria" panose="02040503050406030204" pitchFamily="18" charset="0"/>
              </a:rPr>
              <a:t>, 1498</a:t>
            </a:r>
          </a:p>
        </p:txBody>
      </p:sp>
      <p:sp>
        <p:nvSpPr>
          <p:cNvPr id="10243" name="Text Box 2"/>
          <p:cNvSpPr txBox="1">
            <a:spLocks noChangeArrowheads="1"/>
          </p:cNvSpPr>
          <p:nvPr/>
        </p:nvSpPr>
        <p:spPr bwMode="auto">
          <a:xfrm>
            <a:off x="225924" y="7227713"/>
            <a:ext cx="6768601" cy="33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a:solidFill>
                  <a:schemeClr val="bg1">
                    <a:lumMod val="95000"/>
                  </a:schemeClr>
                </a:solidFill>
                <a:latin typeface="Cambria" panose="02040503050406030204" pitchFamily="18" charset="0"/>
              </a:rPr>
              <a:t>A portugál felfedezések – Vasco da Gama</a:t>
            </a:r>
          </a:p>
        </p:txBody>
      </p:sp>
      <p:sp>
        <p:nvSpPr>
          <p:cNvPr id="10244" name="Text Box 3"/>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Portugál felfedezések – 7 / 36</a:t>
            </a:r>
          </a:p>
        </p:txBody>
      </p:sp>
      <p:pic>
        <p:nvPicPr>
          <p:cNvPr id="8" name="Picture 2" descr="15th Century Portuguese Voyages of Exploration">
            <a:extLst>
              <a:ext uri="{FF2B5EF4-FFF2-40B4-BE49-F238E27FC236}">
                <a16:creationId xmlns:a16="http://schemas.microsoft.com/office/drawing/2014/main" id="{31BB4595-4A14-4902-8EE6-1360486DE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72"/>
          <a:stretch/>
        </p:blipFill>
        <p:spPr bwMode="auto">
          <a:xfrm>
            <a:off x="1" y="2282185"/>
            <a:ext cx="7200552" cy="494552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4525" y="3573463"/>
            <a:ext cx="3095625" cy="3986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215900" y="798514"/>
            <a:ext cx="9864725" cy="1469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solidFill>
                  <a:schemeClr val="bg1"/>
                </a:solidFill>
                <a:latin typeface="Arial" panose="020B0604020202020204" pitchFamily="34" charset="0"/>
                <a:ea typeface="Microsoft YaHei" panose="020B0503020204020204" pitchFamily="34" charset="-122"/>
              </a:defRPr>
            </a:lvl9pPr>
          </a:lstStyle>
          <a:p>
            <a:pPr eaLnBrk="1">
              <a:buClrTx/>
              <a:buFont typeface="Wingdings" panose="05000000000000000000" pitchFamily="2" charset="2"/>
              <a:buChar char="v"/>
            </a:pPr>
            <a:r>
              <a:rPr lang="hu-HU" altLang="hu-HU" sz="2400" b="1" dirty="0">
                <a:solidFill>
                  <a:schemeClr val="bg1">
                    <a:lumMod val="95000"/>
                  </a:schemeClr>
                </a:solidFill>
                <a:latin typeface="Cambria" panose="02040503050406030204" pitchFamily="18" charset="0"/>
              </a:rPr>
              <a:t>Kereskedelmi telepek </a:t>
            </a:r>
            <a:r>
              <a:rPr lang="hu-HU" altLang="hu-HU" sz="2400" dirty="0">
                <a:solidFill>
                  <a:schemeClr val="bg1">
                    <a:lumMod val="95000"/>
                  </a:schemeClr>
                </a:solidFill>
                <a:latin typeface="Cambria" panose="02040503050406030204" pitchFamily="18" charset="0"/>
              </a:rPr>
              <a:t>láncolata jött létre</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a:t>
            </a:r>
            <a:r>
              <a:rPr lang="hu-HU" altLang="hu-HU" sz="2400" dirty="0">
                <a:solidFill>
                  <a:schemeClr val="bg1">
                    <a:lumMod val="95000"/>
                  </a:schemeClr>
                </a:solidFill>
                <a:latin typeface="Cambria" panose="02040503050406030204" pitchFamily="18" charset="0"/>
                <a:sym typeface="Wingdings" panose="05000000000000000000" pitchFamily="2" charset="2"/>
              </a:rPr>
              <a:t> </a:t>
            </a:r>
            <a:r>
              <a:rPr lang="hu-HU" altLang="hu-HU" sz="2400" b="1" dirty="0">
                <a:solidFill>
                  <a:schemeClr val="bg1">
                    <a:lumMod val="95000"/>
                  </a:schemeClr>
                </a:solidFill>
                <a:latin typeface="Cambria" panose="02040503050406030204" pitchFamily="18" charset="0"/>
              </a:rPr>
              <a:t>India, Kína (</a:t>
            </a:r>
            <a:r>
              <a:rPr lang="hu-HU" altLang="hu-HU" sz="2400" b="1" dirty="0" err="1">
                <a:solidFill>
                  <a:schemeClr val="bg1">
                    <a:lumMod val="95000"/>
                  </a:schemeClr>
                </a:solidFill>
                <a:latin typeface="Cambria" panose="02040503050406030204" pitchFamily="18" charset="0"/>
              </a:rPr>
              <a:t>Macao</a:t>
            </a:r>
            <a:r>
              <a:rPr lang="hu-HU" altLang="hu-HU" sz="2400" b="1" dirty="0">
                <a:solidFill>
                  <a:schemeClr val="bg1">
                    <a:lumMod val="95000"/>
                  </a:schemeClr>
                </a:solidFill>
                <a:latin typeface="Cambria" panose="02040503050406030204" pitchFamily="18" charset="0"/>
              </a:rPr>
              <a:t>)</a:t>
            </a:r>
            <a:br>
              <a:rPr lang="hu-HU" altLang="hu-HU" sz="2400" b="1" dirty="0">
                <a:solidFill>
                  <a:schemeClr val="bg1">
                    <a:lumMod val="95000"/>
                  </a:schemeClr>
                </a:solidFill>
                <a:latin typeface="Cambria" panose="02040503050406030204" pitchFamily="18" charset="0"/>
              </a:rPr>
            </a:br>
            <a:r>
              <a:rPr lang="hu-HU" altLang="hu-HU" sz="2400" b="1"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 h</a:t>
            </a:r>
            <a:r>
              <a:rPr lang="hu-HU" altLang="hu-HU" sz="2400" b="1" dirty="0">
                <a:solidFill>
                  <a:schemeClr val="bg1">
                    <a:lumMod val="95000"/>
                  </a:schemeClr>
                </a:solidFill>
                <a:latin typeface="Cambria" panose="02040503050406030204" pitchFamily="18" charset="0"/>
              </a:rPr>
              <a:t>ódítások: </a:t>
            </a:r>
            <a:r>
              <a:rPr lang="hu-HU" altLang="hu-HU" sz="2400" dirty="0">
                <a:solidFill>
                  <a:schemeClr val="bg1">
                    <a:lumMod val="95000"/>
                  </a:schemeClr>
                </a:solidFill>
                <a:latin typeface="Cambria" panose="02040503050406030204" pitchFamily="18" charset="0"/>
              </a:rPr>
              <a:t>még nem volt elég gazdasági/katonai erő</a:t>
            </a:r>
            <a:br>
              <a:rPr lang="hu-HU" altLang="hu-HU" sz="2400" dirty="0">
                <a:solidFill>
                  <a:schemeClr val="bg1">
                    <a:lumMod val="95000"/>
                  </a:schemeClr>
                </a:solidFill>
                <a:latin typeface="Cambria" panose="02040503050406030204" pitchFamily="18" charset="0"/>
              </a:rPr>
            </a:br>
            <a:r>
              <a:rPr lang="hu-HU" altLang="hu-HU" sz="2400" dirty="0">
                <a:solidFill>
                  <a:schemeClr val="bg1">
                    <a:lumMod val="95000"/>
                  </a:schemeClr>
                </a:solidFill>
                <a:latin typeface="Cambria" panose="02040503050406030204" pitchFamily="18" charset="0"/>
              </a:rPr>
              <a:t>	</a:t>
            </a:r>
            <a:r>
              <a:rPr lang="hu-HU" altLang="hu-HU" sz="2400" b="1" dirty="0">
                <a:solidFill>
                  <a:schemeClr val="bg1">
                    <a:lumMod val="95000"/>
                  </a:schemeClr>
                </a:solidFill>
                <a:latin typeface="Cambria" panose="02040503050406030204" pitchFamily="18" charset="0"/>
                <a:sym typeface="Wingdings" panose="05000000000000000000" pitchFamily="2" charset="2"/>
              </a:rPr>
              <a:t></a:t>
            </a:r>
            <a:r>
              <a:rPr lang="hu-HU" altLang="hu-HU" sz="2400" b="1" dirty="0">
                <a:solidFill>
                  <a:schemeClr val="bg1">
                    <a:lumMod val="95000"/>
                  </a:schemeClr>
                </a:solidFill>
                <a:latin typeface="Cambria" panose="02040503050406030204" pitchFamily="18" charset="0"/>
              </a:rPr>
              <a:t> fűszer-kereskedelem a levantei út kikerülésével</a:t>
            </a:r>
          </a:p>
        </p:txBody>
      </p:sp>
      <p:sp>
        <p:nvSpPr>
          <p:cNvPr id="10243" name="Text Box 2"/>
          <p:cNvSpPr txBox="1">
            <a:spLocks noChangeArrowheads="1"/>
          </p:cNvSpPr>
          <p:nvPr/>
        </p:nvSpPr>
        <p:spPr bwMode="auto">
          <a:xfrm>
            <a:off x="0" y="6660157"/>
            <a:ext cx="4889867" cy="899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b="1" dirty="0" err="1">
                <a:solidFill>
                  <a:schemeClr val="bg1">
                    <a:lumMod val="95000"/>
                  </a:schemeClr>
                </a:solidFill>
                <a:latin typeface="Cambria" panose="02040503050406030204" pitchFamily="18" charset="0"/>
              </a:rPr>
              <a:t>Cantino</a:t>
            </a:r>
            <a:r>
              <a:rPr lang="hu-HU" altLang="hu-HU" b="1" dirty="0">
                <a:solidFill>
                  <a:schemeClr val="bg1">
                    <a:lumMod val="95000"/>
                  </a:schemeClr>
                </a:solidFill>
                <a:latin typeface="Cambria" panose="02040503050406030204" pitchFamily="18" charset="0"/>
              </a:rPr>
              <a:t> 1502-es térképe Afrikáról</a:t>
            </a:r>
          </a:p>
          <a:p>
            <a:pPr algn="ctr" eaLnBrk="1">
              <a:buClrTx/>
              <a:buFontTx/>
              <a:buNone/>
            </a:pPr>
            <a:endParaRPr lang="hu-HU" altLang="hu-HU" b="1" dirty="0">
              <a:solidFill>
                <a:schemeClr val="bg1">
                  <a:lumMod val="95000"/>
                </a:schemeClr>
              </a:solidFill>
              <a:latin typeface="Cambria" panose="02040503050406030204" pitchFamily="18" charset="0"/>
            </a:endParaRPr>
          </a:p>
          <a:p>
            <a:pPr algn="r" eaLnBrk="1">
              <a:buClrTx/>
              <a:buFontTx/>
              <a:buNone/>
            </a:pPr>
            <a:r>
              <a:rPr lang="hu-HU" altLang="hu-HU" b="1" dirty="0">
                <a:solidFill>
                  <a:schemeClr val="bg1">
                    <a:lumMod val="95000"/>
                  </a:schemeClr>
                </a:solidFill>
                <a:latin typeface="Cambria" panose="02040503050406030204" pitchFamily="18" charset="0"/>
              </a:rPr>
              <a:t>Egy 1506-os portugál armada, 1565</a:t>
            </a:r>
          </a:p>
        </p:txBody>
      </p:sp>
      <p:sp>
        <p:nvSpPr>
          <p:cNvPr id="10244" name="Text Box 3"/>
          <p:cNvSpPr txBox="1">
            <a:spLocks noChangeArrowheads="1"/>
          </p:cNvSpPr>
          <p:nvPr/>
        </p:nvSpPr>
        <p:spPr bwMode="auto">
          <a:xfrm>
            <a:off x="0" y="0"/>
            <a:ext cx="10079038"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a:buClrTx/>
              <a:buFontTx/>
              <a:buNone/>
            </a:pPr>
            <a:r>
              <a:rPr lang="hu-HU" altLang="hu-HU" sz="2400" b="1" dirty="0">
                <a:solidFill>
                  <a:srgbClr val="FFFFFF"/>
                </a:solidFill>
                <a:latin typeface="Cambria" panose="02040503050406030204" pitchFamily="18" charset="0"/>
              </a:rPr>
              <a:t>Portugál felfedezések – 8 / 36</a:t>
            </a:r>
          </a:p>
        </p:txBody>
      </p:sp>
      <p:pic>
        <p:nvPicPr>
          <p:cNvPr id="9" name="Picture 4" descr="Why Did Valarte Die? Death of a Danish Knight during Expedition to West  Africa in mid-15th Century - Medievalists.net">
            <a:extLst>
              <a:ext uri="{FF2B5EF4-FFF2-40B4-BE49-F238E27FC236}">
                <a16:creationId xmlns:a16="http://schemas.microsoft.com/office/drawing/2014/main" id="{C532AA37-AC9F-420A-897C-1FD3AC5E6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43" y="2267670"/>
            <a:ext cx="5700405" cy="43924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82043A4-EF2D-43F8-A8D5-B70CCFED2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867" y="3937231"/>
            <a:ext cx="5190757" cy="365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242691"/>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theme/theme1.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35404</TotalTime>
  <Words>1776</Words>
  <Application>Microsoft Office PowerPoint</Application>
  <PresentationFormat>Egyéni</PresentationFormat>
  <Paragraphs>194</Paragraphs>
  <Slides>38</Slides>
  <Notes>38</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38</vt:i4>
      </vt:variant>
    </vt:vector>
  </HeadingPairs>
  <TitlesOfParts>
    <vt:vector size="43" baseType="lpstr">
      <vt:lpstr>Arial</vt:lpstr>
      <vt:lpstr>Cambria</vt:lpstr>
      <vt:lpstr>Times New Roman</vt:lpstr>
      <vt:lpstr>Wingdings</vt:lpstr>
      <vt:lpstr>Office-téma</vt:lpstr>
      <vt:lpstr>A világ és Európa a kora újkorban</vt:lpstr>
      <vt:lpstr>A felfedezések háttere és megindulása – 1 / 36</vt:lpstr>
      <vt:lpstr>A felfedezések háttere és megindulása – 2 / 36</vt:lpstr>
      <vt:lpstr>A földrajztudomány fejlődése – 3 / 36</vt:lpstr>
      <vt:lpstr>A földrajztudomány fejlődése – 4 / 36</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A világ és Európa a kora újkorban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cp:lastModifiedBy>Fekete_Balint@sulid.hu</cp:lastModifiedBy>
  <cp:revision>63</cp:revision>
  <cp:lastPrinted>1601-01-01T00:00:00Z</cp:lastPrinted>
  <dcterms:created xsi:type="dcterms:W3CDTF">2011-10-24T07:01:07Z</dcterms:created>
  <dcterms:modified xsi:type="dcterms:W3CDTF">2021-11-22T10:48:16Z</dcterms:modified>
</cp:coreProperties>
</file>